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316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317" r:id="rId19"/>
    <p:sldId id="314" r:id="rId20"/>
  </p:sldIdLst>
  <p:sldSz cx="18288000" cy="10287000"/>
  <p:notesSz cx="6858000" cy="9144000"/>
  <p:embeddedFontLs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Public Sans" panose="020B0604020202020204" charset="0"/>
      <p:bold r:id="rId30"/>
      <p:boldItalic r:id="rId31"/>
    </p:embeddedFont>
    <p:embeddedFont>
      <p:font typeface="Public Sans Black" panose="020B0604020202020204" charset="0"/>
      <p:bold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3" roundtripDataSignature="AMtx7mhCoRawx5e5kuY1NVXeDegABwyf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8DA18-BEF4-42C5-B8BD-C7382A1AF4CF}" v="5" dt="2025-03-18T04:41:03.1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2314" y="1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84" Type="http://schemas.openxmlformats.org/officeDocument/2006/relationships/presProps" Target="presProps.xml"/><Relationship Id="rId89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83" Type="http://customschemas.google.com/relationships/presentationmetadata" Target="metadata"/><Relationship Id="rId88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Relationship Id="rId85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 Aquino" userId="73d169e4b96e3de5" providerId="LiveId" clId="{00C8DA18-BEF4-42C5-B8BD-C7382A1AF4CF}"/>
    <pc:docChg chg="undo custSel addSld delSld modSld delMainMaster">
      <pc:chgData name="Mel Aquino" userId="73d169e4b96e3de5" providerId="LiveId" clId="{00C8DA18-BEF4-42C5-B8BD-C7382A1AF4CF}" dt="2025-03-18T11:16:59.855" v="1186" actId="20577"/>
      <pc:docMkLst>
        <pc:docMk/>
      </pc:docMkLst>
      <pc:sldChg chg="modSp mod">
        <pc:chgData name="Mel Aquino" userId="73d169e4b96e3de5" providerId="LiveId" clId="{00C8DA18-BEF4-42C5-B8BD-C7382A1AF4CF}" dt="2025-03-18T04:24:54.145" v="0" actId="1036"/>
        <pc:sldMkLst>
          <pc:docMk/>
          <pc:sldMk cId="0" sldId="256"/>
        </pc:sldMkLst>
        <pc:spChg chg="mod">
          <ac:chgData name="Mel Aquino" userId="73d169e4b96e3de5" providerId="LiveId" clId="{00C8DA18-BEF4-42C5-B8BD-C7382A1AF4CF}" dt="2025-03-18T04:24:54.145" v="0" actId="1036"/>
          <ac:spMkLst>
            <pc:docMk/>
            <pc:sldMk cId="0" sldId="256"/>
            <ac:spMk id="160" creationId="{00000000-0000-0000-0000-000000000000}"/>
          </ac:spMkLst>
        </pc:spChg>
      </pc:sldChg>
      <pc:sldChg chg="modSp mod">
        <pc:chgData name="Mel Aquino" userId="73d169e4b96e3de5" providerId="LiveId" clId="{00C8DA18-BEF4-42C5-B8BD-C7382A1AF4CF}" dt="2025-03-18T11:02:12.803" v="578" actId="5793"/>
        <pc:sldMkLst>
          <pc:docMk/>
          <pc:sldMk cId="0" sldId="265"/>
        </pc:sldMkLst>
        <pc:spChg chg="mod">
          <ac:chgData name="Mel Aquino" userId="73d169e4b96e3de5" providerId="LiveId" clId="{00C8DA18-BEF4-42C5-B8BD-C7382A1AF4CF}" dt="2025-03-18T11:02:12.803" v="578" actId="5793"/>
          <ac:spMkLst>
            <pc:docMk/>
            <pc:sldMk cId="0" sldId="265"/>
            <ac:spMk id="284" creationId="{00000000-0000-0000-0000-000000000000}"/>
          </ac:spMkLst>
        </pc:spChg>
      </pc:sldChg>
      <pc:sldChg chg="modSp mod">
        <pc:chgData name="Mel Aquino" userId="73d169e4b96e3de5" providerId="LiveId" clId="{00C8DA18-BEF4-42C5-B8BD-C7382A1AF4CF}" dt="2025-03-18T10:58:00.394" v="506" actId="20577"/>
        <pc:sldMkLst>
          <pc:docMk/>
          <pc:sldMk cId="0" sldId="271"/>
        </pc:sldMkLst>
        <pc:spChg chg="mod">
          <ac:chgData name="Mel Aquino" userId="73d169e4b96e3de5" providerId="LiveId" clId="{00C8DA18-BEF4-42C5-B8BD-C7382A1AF4CF}" dt="2025-03-18T10:58:00.394" v="506" actId="20577"/>
          <ac:spMkLst>
            <pc:docMk/>
            <pc:sldMk cId="0" sldId="271"/>
            <ac:spMk id="437" creationId="{00000000-0000-0000-0000-000000000000}"/>
          </ac:spMkLst>
        </pc:spChg>
      </pc:sldChg>
      <pc:sldChg chg="modSp mod">
        <pc:chgData name="Mel Aquino" userId="73d169e4b96e3de5" providerId="LiveId" clId="{00C8DA18-BEF4-42C5-B8BD-C7382A1AF4CF}" dt="2025-03-18T11:00:22.644" v="538" actId="20577"/>
        <pc:sldMkLst>
          <pc:docMk/>
          <pc:sldMk cId="0" sldId="272"/>
        </pc:sldMkLst>
        <pc:spChg chg="mod">
          <ac:chgData name="Mel Aquino" userId="73d169e4b96e3de5" providerId="LiveId" clId="{00C8DA18-BEF4-42C5-B8BD-C7382A1AF4CF}" dt="2025-03-18T11:00:22.644" v="538" actId="20577"/>
          <ac:spMkLst>
            <pc:docMk/>
            <pc:sldMk cId="0" sldId="272"/>
            <ac:spMk id="460" creationId="{00000000-0000-0000-0000-000000000000}"/>
          </ac:spMkLst>
        </pc:spChg>
      </pc:sldChg>
      <pc:sldChg chg="modSp mod">
        <pc:chgData name="Mel Aquino" userId="73d169e4b96e3de5" providerId="LiveId" clId="{00C8DA18-BEF4-42C5-B8BD-C7382A1AF4CF}" dt="2025-03-18T11:01:05.030" v="574" actId="20577"/>
        <pc:sldMkLst>
          <pc:docMk/>
          <pc:sldMk cId="0" sldId="273"/>
        </pc:sldMkLst>
        <pc:spChg chg="mod">
          <ac:chgData name="Mel Aquino" userId="73d169e4b96e3de5" providerId="LiveId" clId="{00C8DA18-BEF4-42C5-B8BD-C7382A1AF4CF}" dt="2025-03-18T11:01:05.030" v="574" actId="20577"/>
          <ac:spMkLst>
            <pc:docMk/>
            <pc:sldMk cId="0" sldId="273"/>
            <ac:spMk id="483" creationId="{00000000-0000-0000-0000-000000000000}"/>
          </ac:spMkLst>
        </pc:spChg>
      </pc:sldChg>
      <pc:sldChg chg="delSp del mod">
        <pc:chgData name="Mel Aquino" userId="73d169e4b96e3de5" providerId="LiveId" clId="{00C8DA18-BEF4-42C5-B8BD-C7382A1AF4CF}" dt="2025-03-18T11:01:42.153" v="576" actId="2696"/>
        <pc:sldMkLst>
          <pc:docMk/>
          <pc:sldMk cId="0" sldId="275"/>
        </pc:sldMkLst>
        <pc:spChg chg="del">
          <ac:chgData name="Mel Aquino" userId="73d169e4b96e3de5" providerId="LiveId" clId="{00C8DA18-BEF4-42C5-B8BD-C7382A1AF4CF}" dt="2025-03-18T11:01:28.492" v="575" actId="478"/>
          <ac:spMkLst>
            <pc:docMk/>
            <pc:sldMk cId="0" sldId="275"/>
            <ac:spMk id="526" creationId="{00000000-0000-0000-0000-000000000000}"/>
          </ac:spMkLst>
        </pc:spChg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76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77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78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79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80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81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82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83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84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85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86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87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88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89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90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91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92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93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94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95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96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97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98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299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00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01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02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03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04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05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06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07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08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09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10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11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12"/>
        </pc:sldMkLst>
      </pc:sldChg>
      <pc:sldChg chg="del mod modShow">
        <pc:chgData name="Mel Aquino" userId="73d169e4b96e3de5" providerId="LiveId" clId="{00C8DA18-BEF4-42C5-B8BD-C7382A1AF4CF}" dt="2025-03-18T09:00:33.025" v="465" actId="47"/>
        <pc:sldMkLst>
          <pc:docMk/>
          <pc:sldMk cId="0" sldId="313"/>
        </pc:sldMkLst>
      </pc:sldChg>
      <pc:sldChg chg="addSp delSp add mod modShow">
        <pc:chgData name="Mel Aquino" userId="73d169e4b96e3de5" providerId="LiveId" clId="{00C8DA18-BEF4-42C5-B8BD-C7382A1AF4CF}" dt="2025-03-18T04:32:31.920" v="11" actId="22"/>
        <pc:sldMkLst>
          <pc:docMk/>
          <pc:sldMk cId="1761639228" sldId="314"/>
        </pc:sldMkLst>
        <pc:spChg chg="add del">
          <ac:chgData name="Mel Aquino" userId="73d169e4b96e3de5" providerId="LiveId" clId="{00C8DA18-BEF4-42C5-B8BD-C7382A1AF4CF}" dt="2025-03-18T04:32:06.253" v="9" actId="478"/>
          <ac:spMkLst>
            <pc:docMk/>
            <pc:sldMk cId="1761639228" sldId="314"/>
            <ac:spMk id="5" creationId="{4C477EA0-ECC9-7CAC-5CEB-158473D85F7E}"/>
          </ac:spMkLst>
        </pc:spChg>
        <pc:spChg chg="add">
          <ac:chgData name="Mel Aquino" userId="73d169e4b96e3de5" providerId="LiveId" clId="{00C8DA18-BEF4-42C5-B8BD-C7382A1AF4CF}" dt="2025-03-18T04:31:36.381" v="8"/>
          <ac:spMkLst>
            <pc:docMk/>
            <pc:sldMk cId="1761639228" sldId="314"/>
            <ac:spMk id="6" creationId="{8F724AEC-5A11-11B2-E5C9-BB61AEE0F545}"/>
          </ac:spMkLst>
        </pc:spChg>
        <pc:spChg chg="add">
          <ac:chgData name="Mel Aquino" userId="73d169e4b96e3de5" providerId="LiveId" clId="{00C8DA18-BEF4-42C5-B8BD-C7382A1AF4CF}" dt="2025-03-18T04:32:15.575" v="10" actId="22"/>
          <ac:spMkLst>
            <pc:docMk/>
            <pc:sldMk cId="1761639228" sldId="314"/>
            <ac:spMk id="8" creationId="{60E5B4F6-EEEF-6DAB-C594-42C206FB3CAA}"/>
          </ac:spMkLst>
        </pc:spChg>
        <pc:spChg chg="add">
          <ac:chgData name="Mel Aquino" userId="73d169e4b96e3de5" providerId="LiveId" clId="{00C8DA18-BEF4-42C5-B8BD-C7382A1AF4CF}" dt="2025-03-18T04:32:31.920" v="11" actId="22"/>
          <ac:spMkLst>
            <pc:docMk/>
            <pc:sldMk cId="1761639228" sldId="314"/>
            <ac:spMk id="10" creationId="{5636359D-3428-7ADC-54EC-37E86F4C25BA}"/>
          </ac:spMkLst>
        </pc:spChg>
        <pc:spChg chg="add del">
          <ac:chgData name="Mel Aquino" userId="73d169e4b96e3de5" providerId="LiveId" clId="{00C8DA18-BEF4-42C5-B8BD-C7382A1AF4CF}" dt="2025-03-18T04:32:06.253" v="9" actId="478"/>
          <ac:spMkLst>
            <pc:docMk/>
            <pc:sldMk cId="1761639228" sldId="314"/>
            <ac:spMk id="1222" creationId="{599B75BF-1245-E679-0E12-B368117F7546}"/>
          </ac:spMkLst>
        </pc:spChg>
        <pc:spChg chg="add del">
          <ac:chgData name="Mel Aquino" userId="73d169e4b96e3de5" providerId="LiveId" clId="{00C8DA18-BEF4-42C5-B8BD-C7382A1AF4CF}" dt="2025-03-18T04:32:06.253" v="9" actId="478"/>
          <ac:spMkLst>
            <pc:docMk/>
            <pc:sldMk cId="1761639228" sldId="314"/>
            <ac:spMk id="1223" creationId="{EA90AF0B-C4BB-65B5-624D-592C058871A1}"/>
          </ac:spMkLst>
        </pc:spChg>
        <pc:picChg chg="add del">
          <ac:chgData name="Mel Aquino" userId="73d169e4b96e3de5" providerId="LiveId" clId="{00C8DA18-BEF4-42C5-B8BD-C7382A1AF4CF}" dt="2025-03-18T04:30:50.387" v="5" actId="22"/>
          <ac:picMkLst>
            <pc:docMk/>
            <pc:sldMk cId="1761639228" sldId="314"/>
            <ac:picMk id="3" creationId="{3EFF981D-58AF-8271-F23B-D64027E30F94}"/>
          </ac:picMkLst>
        </pc:picChg>
        <pc:picChg chg="add">
          <ac:chgData name="Mel Aquino" userId="73d169e4b96e3de5" providerId="LiveId" clId="{00C8DA18-BEF4-42C5-B8BD-C7382A1AF4CF}" dt="2025-03-18T04:31:36.381" v="8"/>
          <ac:picMkLst>
            <pc:docMk/>
            <pc:sldMk cId="1761639228" sldId="314"/>
            <ac:picMk id="1026" creationId="{46D324CD-DB1F-6B77-249C-41943279B24A}"/>
          </ac:picMkLst>
        </pc:picChg>
      </pc:sldChg>
      <pc:sldChg chg="addSp delSp modSp new mod">
        <pc:chgData name="Mel Aquino" userId="73d169e4b96e3de5" providerId="LiveId" clId="{00C8DA18-BEF4-42C5-B8BD-C7382A1AF4CF}" dt="2025-03-18T04:48:38.692" v="464" actId="20577"/>
        <pc:sldMkLst>
          <pc:docMk/>
          <pc:sldMk cId="2890267100" sldId="315"/>
        </pc:sldMkLst>
        <pc:spChg chg="del">
          <ac:chgData name="Mel Aquino" userId="73d169e4b96e3de5" providerId="LiveId" clId="{00C8DA18-BEF4-42C5-B8BD-C7382A1AF4CF}" dt="2025-03-18T04:39:37.487" v="13" actId="478"/>
          <ac:spMkLst>
            <pc:docMk/>
            <pc:sldMk cId="2890267100" sldId="315"/>
            <ac:spMk id="2" creationId="{297C8B11-B619-77A2-5C3E-52FAFDAC39FD}"/>
          </ac:spMkLst>
        </pc:spChg>
        <pc:spChg chg="del">
          <ac:chgData name="Mel Aquino" userId="73d169e4b96e3de5" providerId="LiveId" clId="{00C8DA18-BEF4-42C5-B8BD-C7382A1AF4CF}" dt="2025-03-18T04:39:37.487" v="13" actId="478"/>
          <ac:spMkLst>
            <pc:docMk/>
            <pc:sldMk cId="2890267100" sldId="315"/>
            <ac:spMk id="3" creationId="{78D8CEE9-7517-01E0-84D8-E80A13C39466}"/>
          </ac:spMkLst>
        </pc:spChg>
        <pc:spChg chg="add del mod">
          <ac:chgData name="Mel Aquino" userId="73d169e4b96e3de5" providerId="LiveId" clId="{00C8DA18-BEF4-42C5-B8BD-C7382A1AF4CF}" dt="2025-03-18T04:40:49.272" v="30" actId="478"/>
          <ac:spMkLst>
            <pc:docMk/>
            <pc:sldMk cId="2890267100" sldId="315"/>
            <ac:spMk id="4" creationId="{6195A447-8AC2-47F2-0E35-ADFD248ED569}"/>
          </ac:spMkLst>
        </pc:spChg>
        <pc:spChg chg="add mod">
          <ac:chgData name="Mel Aquino" userId="73d169e4b96e3de5" providerId="LiveId" clId="{00C8DA18-BEF4-42C5-B8BD-C7382A1AF4CF}" dt="2025-03-18T04:48:38.692" v="464" actId="20577"/>
          <ac:spMkLst>
            <pc:docMk/>
            <pc:sldMk cId="2890267100" sldId="315"/>
            <ac:spMk id="5" creationId="{DE58140D-C5B0-1448-24A2-2AFB9A40C394}"/>
          </ac:spMkLst>
        </pc:spChg>
      </pc:sldChg>
      <pc:sldChg chg="modSp add mod">
        <pc:chgData name="Mel Aquino" userId="73d169e4b96e3de5" providerId="LiveId" clId="{00C8DA18-BEF4-42C5-B8BD-C7382A1AF4CF}" dt="2025-03-18T11:16:59.855" v="1186" actId="20577"/>
        <pc:sldMkLst>
          <pc:docMk/>
          <pc:sldMk cId="4233724465" sldId="316"/>
        </pc:sldMkLst>
        <pc:spChg chg="mod">
          <ac:chgData name="Mel Aquino" userId="73d169e4b96e3de5" providerId="LiveId" clId="{00C8DA18-BEF4-42C5-B8BD-C7382A1AF4CF}" dt="2025-03-18T11:16:59.855" v="1186" actId="20577"/>
          <ac:spMkLst>
            <pc:docMk/>
            <pc:sldMk cId="4233724465" sldId="316"/>
            <ac:spMk id="284" creationId="{A2CF2731-72A8-C3F4-2545-6F0C80D99B8D}"/>
          </ac:spMkLst>
        </pc:spChg>
      </pc:sldChg>
      <pc:sldMasterChg chg="del delSldLayout">
        <pc:chgData name="Mel Aquino" userId="73d169e4b96e3de5" providerId="LiveId" clId="{00C8DA18-BEF4-42C5-B8BD-C7382A1AF4CF}" dt="2025-03-18T09:00:33.025" v="465" actId="47"/>
        <pc:sldMasterMkLst>
          <pc:docMk/>
          <pc:sldMasterMk cId="0" sldId="2147483660"/>
        </pc:sldMasterMkLst>
        <pc:sldLayoutChg chg="del">
          <pc:chgData name="Mel Aquino" userId="73d169e4b96e3de5" providerId="LiveId" clId="{00C8DA18-BEF4-42C5-B8BD-C7382A1AF4CF}" dt="2025-03-18T09:00:33.025" v="465" actId="47"/>
          <pc:sldLayoutMkLst>
            <pc:docMk/>
            <pc:sldMasterMk cId="0" sldId="2147483660"/>
            <pc:sldLayoutMk cId="0" sldId="2147483661"/>
          </pc:sldLayoutMkLst>
        </pc:sldLayoutChg>
        <pc:sldLayoutChg chg="del">
          <pc:chgData name="Mel Aquino" userId="73d169e4b96e3de5" providerId="LiveId" clId="{00C8DA18-BEF4-42C5-B8BD-C7382A1AF4CF}" dt="2025-03-18T09:00:33.025" v="465" actId="47"/>
          <pc:sldLayoutMkLst>
            <pc:docMk/>
            <pc:sldMasterMk cId="0" sldId="2147483660"/>
            <pc:sldLayoutMk cId="0" sldId="2147483662"/>
          </pc:sldLayoutMkLst>
        </pc:sldLayoutChg>
        <pc:sldLayoutChg chg="del">
          <pc:chgData name="Mel Aquino" userId="73d169e4b96e3de5" providerId="LiveId" clId="{00C8DA18-BEF4-42C5-B8BD-C7382A1AF4CF}" dt="2025-03-18T09:00:33.025" v="465" actId="47"/>
          <pc:sldLayoutMkLst>
            <pc:docMk/>
            <pc:sldMasterMk cId="0" sldId="2147483660"/>
            <pc:sldLayoutMk cId="0" sldId="2147483663"/>
          </pc:sldLayoutMkLst>
        </pc:sldLayoutChg>
        <pc:sldLayoutChg chg="del">
          <pc:chgData name="Mel Aquino" userId="73d169e4b96e3de5" providerId="LiveId" clId="{00C8DA18-BEF4-42C5-B8BD-C7382A1AF4CF}" dt="2025-03-18T09:00:33.025" v="465" actId="47"/>
          <pc:sldLayoutMkLst>
            <pc:docMk/>
            <pc:sldMasterMk cId="0" sldId="2147483660"/>
            <pc:sldLayoutMk cId="0" sldId="2147483664"/>
          </pc:sldLayoutMkLst>
        </pc:sldLayoutChg>
        <pc:sldLayoutChg chg="del">
          <pc:chgData name="Mel Aquino" userId="73d169e4b96e3de5" providerId="LiveId" clId="{00C8DA18-BEF4-42C5-B8BD-C7382A1AF4CF}" dt="2025-03-18T09:00:33.025" v="465" actId="47"/>
          <pc:sldLayoutMkLst>
            <pc:docMk/>
            <pc:sldMasterMk cId="0" sldId="2147483660"/>
            <pc:sldLayoutMk cId="0" sldId="2147483665"/>
          </pc:sldLayoutMkLst>
        </pc:sldLayoutChg>
        <pc:sldLayoutChg chg="del">
          <pc:chgData name="Mel Aquino" userId="73d169e4b96e3de5" providerId="LiveId" clId="{00C8DA18-BEF4-42C5-B8BD-C7382A1AF4CF}" dt="2025-03-18T09:00:33.025" v="465" actId="47"/>
          <pc:sldLayoutMkLst>
            <pc:docMk/>
            <pc:sldMasterMk cId="0" sldId="2147483660"/>
            <pc:sldLayoutMk cId="0" sldId="2147483666"/>
          </pc:sldLayoutMkLst>
        </pc:sldLayoutChg>
        <pc:sldLayoutChg chg="del">
          <pc:chgData name="Mel Aquino" userId="73d169e4b96e3de5" providerId="LiveId" clId="{00C8DA18-BEF4-42C5-B8BD-C7382A1AF4CF}" dt="2025-03-18T09:00:33.025" v="465" actId="47"/>
          <pc:sldLayoutMkLst>
            <pc:docMk/>
            <pc:sldMasterMk cId="0" sldId="2147483660"/>
            <pc:sldLayoutMk cId="0" sldId="2147483667"/>
          </pc:sldLayoutMkLst>
        </pc:sldLayoutChg>
        <pc:sldLayoutChg chg="del">
          <pc:chgData name="Mel Aquino" userId="73d169e4b96e3de5" providerId="LiveId" clId="{00C8DA18-BEF4-42C5-B8BD-C7382A1AF4CF}" dt="2025-03-18T09:00:33.025" v="465" actId="47"/>
          <pc:sldLayoutMkLst>
            <pc:docMk/>
            <pc:sldMasterMk cId="0" sldId="2147483660"/>
            <pc:sldLayoutMk cId="0" sldId="2147483668"/>
          </pc:sldLayoutMkLst>
        </pc:sldLayoutChg>
        <pc:sldLayoutChg chg="del">
          <pc:chgData name="Mel Aquino" userId="73d169e4b96e3de5" providerId="LiveId" clId="{00C8DA18-BEF4-42C5-B8BD-C7382A1AF4CF}" dt="2025-03-18T09:00:33.025" v="465" actId="47"/>
          <pc:sldLayoutMkLst>
            <pc:docMk/>
            <pc:sldMasterMk cId="0" sldId="2147483660"/>
            <pc:sldLayoutMk cId="0" sldId="2147483669"/>
          </pc:sldLayoutMkLst>
        </pc:sldLayoutChg>
        <pc:sldLayoutChg chg="del">
          <pc:chgData name="Mel Aquino" userId="73d169e4b96e3de5" providerId="LiveId" clId="{00C8DA18-BEF4-42C5-B8BD-C7382A1AF4CF}" dt="2025-03-18T09:00:33.025" v="465" actId="47"/>
          <pc:sldLayoutMkLst>
            <pc:docMk/>
            <pc:sldMasterMk cId="0" sldId="2147483660"/>
            <pc:sldLayoutMk cId="0" sldId="2147483670"/>
          </pc:sldLayoutMkLst>
        </pc:sldLayoutChg>
        <pc:sldLayoutChg chg="del">
          <pc:chgData name="Mel Aquino" userId="73d169e4b96e3de5" providerId="LiveId" clId="{00C8DA18-BEF4-42C5-B8BD-C7382A1AF4CF}" dt="2025-03-18T09:00:33.025" v="465" actId="47"/>
          <pc:sldLayoutMkLst>
            <pc:docMk/>
            <pc:sldMasterMk cId="0" sldId="2147483660"/>
            <pc:sldLayoutMk cId="0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410065819e_5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410065819e_5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4158cfdb2d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4158cfdb2d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34158cfdb2d_0_6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34158cfdb2d_0_6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4158cfdb2d_0_9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34158cfdb2d_0_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4158cfdb2d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g34158cfdb2d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4158cfdb2d_0_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34158cfdb2d_0_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4158cfdb2d_0_8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34158cfdb2d_0_8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4158cfdb2d_0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34158cfdb2d_0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>
          <a:extLst>
            <a:ext uri="{FF2B5EF4-FFF2-40B4-BE49-F238E27FC236}">
              <a16:creationId xmlns:a16="http://schemas.microsoft.com/office/drawing/2014/main" id="{9C47E9A5-D18F-CC5C-B89D-3D4247A4D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4158cfdb2d_0_918:notes">
            <a:extLst>
              <a:ext uri="{FF2B5EF4-FFF2-40B4-BE49-F238E27FC236}">
                <a16:creationId xmlns:a16="http://schemas.microsoft.com/office/drawing/2014/main" id="{4F44A43A-1387-64CB-5413-9C78C3D3C3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g34158cfdb2d_0_918:notes">
            <a:extLst>
              <a:ext uri="{FF2B5EF4-FFF2-40B4-BE49-F238E27FC236}">
                <a16:creationId xmlns:a16="http://schemas.microsoft.com/office/drawing/2014/main" id="{6BB0C681-C172-5D49-AE89-789831521C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6812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>
          <a:extLst>
            <a:ext uri="{FF2B5EF4-FFF2-40B4-BE49-F238E27FC236}">
              <a16:creationId xmlns:a16="http://schemas.microsoft.com/office/drawing/2014/main" id="{86693F35-26FA-A06B-74FD-16A65B0C8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22:notes">
            <a:extLst>
              <a:ext uri="{FF2B5EF4-FFF2-40B4-BE49-F238E27FC236}">
                <a16:creationId xmlns:a16="http://schemas.microsoft.com/office/drawing/2014/main" id="{EBEB8593-140C-5CE7-589A-A3FD8AF6A6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22:notes">
            <a:extLst>
              <a:ext uri="{FF2B5EF4-FFF2-40B4-BE49-F238E27FC236}">
                <a16:creationId xmlns:a16="http://schemas.microsoft.com/office/drawing/2014/main" id="{4F083959-4B2A-7EDF-6090-00DCF3F2C7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6533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40bf6bff08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40bf6bff08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4158cfdb2d_0_9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4158cfdb2d_0_9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4158cfdb2d_0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4158cfdb2d_0_9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>
          <a:extLst>
            <a:ext uri="{FF2B5EF4-FFF2-40B4-BE49-F238E27FC236}">
              <a16:creationId xmlns:a16="http://schemas.microsoft.com/office/drawing/2014/main" id="{3396D5BB-406E-BE5D-C65F-0E2F3E878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4158cfdb2d_0_945:notes">
            <a:extLst>
              <a:ext uri="{FF2B5EF4-FFF2-40B4-BE49-F238E27FC236}">
                <a16:creationId xmlns:a16="http://schemas.microsoft.com/office/drawing/2014/main" id="{75C2242B-5A7A-40E8-B345-102C89E5C7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4158cfdb2d_0_945:notes">
            <a:extLst>
              <a:ext uri="{FF2B5EF4-FFF2-40B4-BE49-F238E27FC236}">
                <a16:creationId xmlns:a16="http://schemas.microsoft.com/office/drawing/2014/main" id="{7BD87D10-8ED5-31D6-5FB6-5217194151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683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4158cfdb2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34158cfdb2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AD8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"/>
          <p:cNvSpPr/>
          <p:nvPr/>
        </p:nvSpPr>
        <p:spPr>
          <a:xfrm>
            <a:off x="-433471" y="-677686"/>
            <a:ext cx="18721471" cy="12449778"/>
          </a:xfrm>
          <a:custGeom>
            <a:avLst/>
            <a:gdLst/>
            <a:ahLst/>
            <a:cxnLst/>
            <a:rect l="l" t="t" r="r" b="b"/>
            <a:pathLst>
              <a:path w="18721471" h="12449778" extrusionOk="0">
                <a:moveTo>
                  <a:pt x="0" y="0"/>
                </a:moveTo>
                <a:lnTo>
                  <a:pt x="18721471" y="0"/>
                </a:lnTo>
                <a:lnTo>
                  <a:pt x="18721471" y="12449778"/>
                </a:lnTo>
                <a:lnTo>
                  <a:pt x="0" y="124497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0" name="Google Shape;160;p1"/>
          <p:cNvSpPr/>
          <p:nvPr/>
        </p:nvSpPr>
        <p:spPr>
          <a:xfrm>
            <a:off x="-1286212" y="-676066"/>
            <a:ext cx="15208067" cy="15208067"/>
          </a:xfrm>
          <a:custGeom>
            <a:avLst/>
            <a:gdLst/>
            <a:ahLst/>
            <a:cxnLst/>
            <a:rect l="l" t="t" r="r" b="b"/>
            <a:pathLst>
              <a:path w="15208067" h="15208067" extrusionOk="0">
                <a:moveTo>
                  <a:pt x="0" y="0"/>
                </a:moveTo>
                <a:lnTo>
                  <a:pt x="15208067" y="0"/>
                </a:lnTo>
                <a:lnTo>
                  <a:pt x="15208067" y="15208067"/>
                </a:lnTo>
                <a:lnTo>
                  <a:pt x="0" y="15208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1" name="Google Shape;161;p1"/>
          <p:cNvSpPr txBox="1"/>
          <p:nvPr/>
        </p:nvSpPr>
        <p:spPr>
          <a:xfrm>
            <a:off x="1028700" y="5400675"/>
            <a:ext cx="9826588" cy="2848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94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398" b="1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Partakan Festival 2025</a:t>
            </a:r>
            <a:endParaRPr/>
          </a:p>
        </p:txBody>
      </p:sp>
      <p:sp>
        <p:nvSpPr>
          <p:cNvPr id="162" name="Google Shape;162;p1"/>
          <p:cNvSpPr txBox="1"/>
          <p:nvPr/>
        </p:nvSpPr>
        <p:spPr>
          <a:xfrm>
            <a:off x="1149025" y="8668978"/>
            <a:ext cx="9826500" cy="636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55" b="0" i="0" u="none" strike="noStrike" cap="none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AMAZING RIDE MECHANICS &amp; PRIZES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410065819e_5_1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grpSp>
        <p:nvGrpSpPr>
          <p:cNvPr id="311" name="Google Shape;311;g3410065819e_5_16"/>
          <p:cNvGrpSpPr/>
          <p:nvPr/>
        </p:nvGrpSpPr>
        <p:grpSpPr>
          <a:xfrm>
            <a:off x="18162232" y="8006422"/>
            <a:ext cx="125769" cy="1251887"/>
            <a:chOff x="0" y="-28575"/>
            <a:chExt cx="33124" cy="329713"/>
          </a:xfrm>
        </p:grpSpPr>
        <p:sp>
          <p:nvSpPr>
            <p:cNvPr id="312" name="Google Shape;312;g3410065819e_5_16"/>
            <p:cNvSpPr/>
            <p:nvPr/>
          </p:nvSpPr>
          <p:spPr>
            <a:xfrm>
              <a:off x="0" y="0"/>
              <a:ext cx="33124" cy="301138"/>
            </a:xfrm>
            <a:custGeom>
              <a:avLst/>
              <a:gdLst/>
              <a:ahLst/>
              <a:cxnLst/>
              <a:rect l="l" t="t" r="r" b="b"/>
              <a:pathLst>
                <a:path w="33124" h="301138" extrusionOk="0">
                  <a:moveTo>
                    <a:pt x="0" y="0"/>
                  </a:moveTo>
                  <a:lnTo>
                    <a:pt x="33124" y="0"/>
                  </a:lnTo>
                  <a:lnTo>
                    <a:pt x="33124" y="301138"/>
                  </a:lnTo>
                  <a:lnTo>
                    <a:pt x="0" y="301138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313" name="Google Shape;313;g3410065819e_5_16"/>
            <p:cNvSpPr txBox="1"/>
            <p:nvPr/>
          </p:nvSpPr>
          <p:spPr>
            <a:xfrm>
              <a:off x="0" y="-28575"/>
              <a:ext cx="330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" name="Google Shape;314;g3410065819e_5_16"/>
          <p:cNvPicPr preferRelativeResize="0"/>
          <p:nvPr/>
        </p:nvPicPr>
        <p:blipFill rotWithShape="1">
          <a:blip r:embed="rId3">
            <a:alphaModFix/>
          </a:blip>
          <a:srcRect t="10684" b="10692"/>
          <a:stretch/>
        </p:blipFill>
        <p:spPr>
          <a:xfrm>
            <a:off x="0" y="0"/>
            <a:ext cx="6438311" cy="7593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5" name="Google Shape;315;g3410065819e_5_16"/>
          <p:cNvGrpSpPr/>
          <p:nvPr/>
        </p:nvGrpSpPr>
        <p:grpSpPr>
          <a:xfrm>
            <a:off x="0" y="7484555"/>
            <a:ext cx="6438354" cy="2802462"/>
            <a:chOff x="0" y="-28575"/>
            <a:chExt cx="1695687" cy="738092"/>
          </a:xfrm>
        </p:grpSpPr>
        <p:sp>
          <p:nvSpPr>
            <p:cNvPr id="316" name="Google Shape;316;g3410065819e_5_16"/>
            <p:cNvSpPr/>
            <p:nvPr/>
          </p:nvSpPr>
          <p:spPr>
            <a:xfrm>
              <a:off x="0" y="0"/>
              <a:ext cx="1695687" cy="709517"/>
            </a:xfrm>
            <a:custGeom>
              <a:avLst/>
              <a:gdLst/>
              <a:ahLst/>
              <a:cxnLst/>
              <a:rect l="l" t="t" r="r" b="b"/>
              <a:pathLst>
                <a:path w="1695687" h="709517" extrusionOk="0">
                  <a:moveTo>
                    <a:pt x="0" y="0"/>
                  </a:moveTo>
                  <a:lnTo>
                    <a:pt x="1695687" y="0"/>
                  </a:lnTo>
                  <a:lnTo>
                    <a:pt x="1695687" y="709517"/>
                  </a:lnTo>
                  <a:lnTo>
                    <a:pt x="0" y="709517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317" name="Google Shape;317;g3410065819e_5_16"/>
            <p:cNvSpPr txBox="1"/>
            <p:nvPr/>
          </p:nvSpPr>
          <p:spPr>
            <a:xfrm>
              <a:off x="0" y="-28575"/>
              <a:ext cx="1695600" cy="73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8" name="Google Shape;318;g3410065819e_5_16"/>
          <p:cNvGrpSpPr/>
          <p:nvPr/>
        </p:nvGrpSpPr>
        <p:grpSpPr>
          <a:xfrm>
            <a:off x="5805266" y="-144662"/>
            <a:ext cx="1266646" cy="3586973"/>
            <a:chOff x="0" y="-38100"/>
            <a:chExt cx="333600" cy="944711"/>
          </a:xfrm>
        </p:grpSpPr>
        <p:sp>
          <p:nvSpPr>
            <p:cNvPr id="319" name="Google Shape;319;g3410065819e_5_16"/>
            <p:cNvSpPr/>
            <p:nvPr/>
          </p:nvSpPr>
          <p:spPr>
            <a:xfrm>
              <a:off x="0" y="0"/>
              <a:ext cx="333456" cy="906611"/>
            </a:xfrm>
            <a:custGeom>
              <a:avLst/>
              <a:gdLst/>
              <a:ahLst/>
              <a:cxnLst/>
              <a:rect l="l" t="t" r="r" b="b"/>
              <a:pathLst>
                <a:path w="333456" h="906611" extrusionOk="0">
                  <a:moveTo>
                    <a:pt x="0" y="0"/>
                  </a:moveTo>
                  <a:lnTo>
                    <a:pt x="333456" y="0"/>
                  </a:lnTo>
                  <a:lnTo>
                    <a:pt x="333456" y="906611"/>
                  </a:lnTo>
                  <a:lnTo>
                    <a:pt x="0" y="906611"/>
                  </a:lnTo>
                  <a:close/>
                </a:path>
              </a:pathLst>
            </a:custGeom>
            <a:solidFill>
              <a:srgbClr val="EF1515">
                <a:alpha val="74900"/>
              </a:srgbClr>
            </a:solidFill>
            <a:ln>
              <a:noFill/>
            </a:ln>
          </p:spPr>
        </p:sp>
        <p:sp>
          <p:nvSpPr>
            <p:cNvPr id="320" name="Google Shape;320;g3410065819e_5_16"/>
            <p:cNvSpPr txBox="1"/>
            <p:nvPr/>
          </p:nvSpPr>
          <p:spPr>
            <a:xfrm>
              <a:off x="0" y="-38100"/>
              <a:ext cx="3336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1;g3410065819e_5_16"/>
          <p:cNvGrpSpPr/>
          <p:nvPr/>
        </p:nvGrpSpPr>
        <p:grpSpPr>
          <a:xfrm>
            <a:off x="8661840" y="3459247"/>
            <a:ext cx="703153" cy="736114"/>
            <a:chOff x="0" y="-38100"/>
            <a:chExt cx="812800" cy="850900"/>
          </a:xfrm>
        </p:grpSpPr>
        <p:sp>
          <p:nvSpPr>
            <p:cNvPr id="322" name="Google Shape;322;g3410065819e_5_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323" name="Google Shape;323;g3410065819e_5_1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g3410065819e_5_16"/>
          <p:cNvGrpSpPr/>
          <p:nvPr/>
        </p:nvGrpSpPr>
        <p:grpSpPr>
          <a:xfrm>
            <a:off x="8661840" y="4644926"/>
            <a:ext cx="703153" cy="736114"/>
            <a:chOff x="0" y="-38100"/>
            <a:chExt cx="812800" cy="850900"/>
          </a:xfrm>
        </p:grpSpPr>
        <p:sp>
          <p:nvSpPr>
            <p:cNvPr id="325" name="Google Shape;325;g3410065819e_5_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326" name="Google Shape;326;g3410065819e_5_1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g3410065819e_5_16"/>
          <p:cNvGrpSpPr/>
          <p:nvPr/>
        </p:nvGrpSpPr>
        <p:grpSpPr>
          <a:xfrm>
            <a:off x="8661840" y="5830605"/>
            <a:ext cx="703153" cy="736114"/>
            <a:chOff x="0" y="-38100"/>
            <a:chExt cx="812800" cy="850900"/>
          </a:xfrm>
        </p:grpSpPr>
        <p:sp>
          <p:nvSpPr>
            <p:cNvPr id="328" name="Google Shape;328;g3410065819e_5_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329" name="Google Shape;329;g3410065819e_5_1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g3410065819e_5_16"/>
          <p:cNvGrpSpPr/>
          <p:nvPr/>
        </p:nvGrpSpPr>
        <p:grpSpPr>
          <a:xfrm>
            <a:off x="8661840" y="7016284"/>
            <a:ext cx="703153" cy="736114"/>
            <a:chOff x="0" y="-38100"/>
            <a:chExt cx="812800" cy="850900"/>
          </a:xfrm>
        </p:grpSpPr>
        <p:sp>
          <p:nvSpPr>
            <p:cNvPr id="331" name="Google Shape;331;g3410065819e_5_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332" name="Google Shape;332;g3410065819e_5_1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g3410065819e_5_16"/>
          <p:cNvSpPr txBox="1"/>
          <p:nvPr/>
        </p:nvSpPr>
        <p:spPr>
          <a:xfrm>
            <a:off x="8661840" y="1771358"/>
            <a:ext cx="85974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CRITERIA FOR JUDGING</a:t>
            </a:r>
            <a:endParaRPr/>
          </a:p>
        </p:txBody>
      </p:sp>
      <p:sp>
        <p:nvSpPr>
          <p:cNvPr id="334" name="Google Shape;334;g3410065819e_5_16"/>
          <p:cNvSpPr txBox="1"/>
          <p:nvPr/>
        </p:nvSpPr>
        <p:spPr>
          <a:xfrm>
            <a:off x="9957947" y="3612280"/>
            <a:ext cx="6302400" cy="8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99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Completion of required tasks (Church &amp; tourist spot visits)</a:t>
            </a:r>
            <a:r>
              <a:rPr lang="en-US" sz="2199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	</a:t>
            </a:r>
            <a:endParaRPr/>
          </a:p>
        </p:txBody>
      </p:sp>
      <p:sp>
        <p:nvSpPr>
          <p:cNvPr id="335" name="Google Shape;335;g3410065819e_5_16"/>
          <p:cNvSpPr txBox="1"/>
          <p:nvPr/>
        </p:nvSpPr>
        <p:spPr>
          <a:xfrm>
            <a:off x="8682816" y="3602755"/>
            <a:ext cx="6612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42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/>
          </a:p>
        </p:txBody>
      </p:sp>
      <p:sp>
        <p:nvSpPr>
          <p:cNvPr id="336" name="Google Shape;336;g3410065819e_5_16"/>
          <p:cNvSpPr txBox="1"/>
          <p:nvPr/>
        </p:nvSpPr>
        <p:spPr>
          <a:xfrm>
            <a:off x="9957947" y="4797959"/>
            <a:ext cx="63024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99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Coverage of Main Event (Saturday activities)</a:t>
            </a:r>
            <a:endParaRPr/>
          </a:p>
        </p:txBody>
      </p:sp>
      <p:sp>
        <p:nvSpPr>
          <p:cNvPr id="337" name="Google Shape;337;g3410065819e_5_16"/>
          <p:cNvSpPr txBox="1"/>
          <p:nvPr/>
        </p:nvSpPr>
        <p:spPr>
          <a:xfrm>
            <a:off x="8682816" y="4788434"/>
            <a:ext cx="6612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42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/>
          </a:p>
        </p:txBody>
      </p:sp>
      <p:sp>
        <p:nvSpPr>
          <p:cNvPr id="338" name="Google Shape;338;g3410065819e_5_16"/>
          <p:cNvSpPr txBox="1"/>
          <p:nvPr/>
        </p:nvSpPr>
        <p:spPr>
          <a:xfrm>
            <a:off x="9957947" y="5973344"/>
            <a:ext cx="6302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9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Best Story Narrative</a:t>
            </a:r>
            <a:endParaRPr/>
          </a:p>
        </p:txBody>
      </p:sp>
      <p:sp>
        <p:nvSpPr>
          <p:cNvPr id="339" name="Google Shape;339;g3410065819e_5_16"/>
          <p:cNvSpPr txBox="1"/>
          <p:nvPr/>
        </p:nvSpPr>
        <p:spPr>
          <a:xfrm>
            <a:off x="8682816" y="5974113"/>
            <a:ext cx="6612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42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/>
          </a:p>
        </p:txBody>
      </p:sp>
      <p:sp>
        <p:nvSpPr>
          <p:cNvPr id="340" name="Google Shape;340;g3410065819e_5_16"/>
          <p:cNvSpPr txBox="1"/>
          <p:nvPr/>
        </p:nvSpPr>
        <p:spPr>
          <a:xfrm>
            <a:off x="9957947" y="7181750"/>
            <a:ext cx="6302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9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Best Description of the Photo</a:t>
            </a:r>
            <a:endParaRPr/>
          </a:p>
        </p:txBody>
      </p:sp>
      <p:sp>
        <p:nvSpPr>
          <p:cNvPr id="341" name="Google Shape;341;g3410065819e_5_16"/>
          <p:cNvSpPr txBox="1"/>
          <p:nvPr/>
        </p:nvSpPr>
        <p:spPr>
          <a:xfrm>
            <a:off x="8682816" y="7159792"/>
            <a:ext cx="6612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42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04</a:t>
            </a:r>
            <a:endParaRPr/>
          </a:p>
        </p:txBody>
      </p:sp>
      <p:sp>
        <p:nvSpPr>
          <p:cNvPr id="342" name="Google Shape;342;g3410065819e_5_16"/>
          <p:cNvSpPr txBox="1"/>
          <p:nvPr/>
        </p:nvSpPr>
        <p:spPr>
          <a:xfrm>
            <a:off x="1028700" y="8276361"/>
            <a:ext cx="44136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4" b="0" i="1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Experience the beauty of the journey while completing exciting tasks!</a:t>
            </a:r>
            <a:endParaRPr/>
          </a:p>
        </p:txBody>
      </p:sp>
      <p:grpSp>
        <p:nvGrpSpPr>
          <p:cNvPr id="343" name="Google Shape;343;g3410065819e_5_16"/>
          <p:cNvGrpSpPr/>
          <p:nvPr/>
        </p:nvGrpSpPr>
        <p:grpSpPr>
          <a:xfrm>
            <a:off x="8661840" y="8203952"/>
            <a:ext cx="703153" cy="736114"/>
            <a:chOff x="0" y="-38100"/>
            <a:chExt cx="812800" cy="850900"/>
          </a:xfrm>
        </p:grpSpPr>
        <p:sp>
          <p:nvSpPr>
            <p:cNvPr id="344" name="Google Shape;344;g3410065819e_5_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345" name="Google Shape;345;g3410065819e_5_1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6" name="Google Shape;346;g3410065819e_5_16"/>
          <p:cNvSpPr txBox="1"/>
          <p:nvPr/>
        </p:nvSpPr>
        <p:spPr>
          <a:xfrm>
            <a:off x="8682816" y="8347460"/>
            <a:ext cx="6612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4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42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05</a:t>
            </a:r>
            <a:endParaRPr/>
          </a:p>
        </p:txBody>
      </p:sp>
      <p:sp>
        <p:nvSpPr>
          <p:cNvPr id="347" name="Google Shape;347;g3410065819e_5_16"/>
          <p:cNvSpPr txBox="1"/>
          <p:nvPr/>
        </p:nvSpPr>
        <p:spPr>
          <a:xfrm>
            <a:off x="9957947" y="8390155"/>
            <a:ext cx="6302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99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Regular HQ Updates</a:t>
            </a:r>
            <a:endParaRPr/>
          </a:p>
        </p:txBody>
      </p:sp>
      <p:sp>
        <p:nvSpPr>
          <p:cNvPr id="348" name="Google Shape;348;g3410065819e_5_16"/>
          <p:cNvSpPr/>
          <p:nvPr/>
        </p:nvSpPr>
        <p:spPr>
          <a:xfrm>
            <a:off x="15662811" y="464029"/>
            <a:ext cx="274016" cy="340201"/>
          </a:xfrm>
          <a:custGeom>
            <a:avLst/>
            <a:gdLst/>
            <a:ahLst/>
            <a:cxnLst/>
            <a:rect l="l" t="t" r="r" b="b"/>
            <a:pathLst>
              <a:path w="274016" h="340201" extrusionOk="0">
                <a:moveTo>
                  <a:pt x="0" y="0"/>
                </a:moveTo>
                <a:lnTo>
                  <a:pt x="274016" y="0"/>
                </a:lnTo>
                <a:lnTo>
                  <a:pt x="274016" y="340201"/>
                </a:lnTo>
                <a:lnTo>
                  <a:pt x="0" y="340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49" name="Google Shape;349;g3410065819e_5_16"/>
          <p:cNvSpPr txBox="1"/>
          <p:nvPr/>
        </p:nvSpPr>
        <p:spPr>
          <a:xfrm>
            <a:off x="16112007" y="427772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ROPALI MOTORCYCLES</a:t>
            </a:r>
            <a:endParaRPr/>
          </a:p>
        </p:txBody>
      </p:sp>
      <p:sp>
        <p:nvSpPr>
          <p:cNvPr id="350" name="Google Shape;350;g3410065819e_5_16"/>
          <p:cNvSpPr txBox="1"/>
          <p:nvPr/>
        </p:nvSpPr>
        <p:spPr>
          <a:xfrm>
            <a:off x="16112007" y="639788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EF1515"/>
                </a:solidFill>
                <a:latin typeface="Open Sans"/>
                <a:ea typeface="Open Sans"/>
                <a:cs typeface="Open Sans"/>
                <a:sym typeface="Open Sans"/>
              </a:rPr>
              <a:t>PARTAKAN FEST</a:t>
            </a:r>
            <a:endParaRPr/>
          </a:p>
        </p:txBody>
      </p:sp>
      <p:sp>
        <p:nvSpPr>
          <p:cNvPr id="351" name="Google Shape;351;g3410065819e_5_16"/>
          <p:cNvSpPr txBox="1"/>
          <p:nvPr/>
        </p:nvSpPr>
        <p:spPr>
          <a:xfrm>
            <a:off x="9128376" y="9702026"/>
            <a:ext cx="79617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THROTTLE LIFE NEWS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A1A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g34158cfdb2d_0_518"/>
          <p:cNvGrpSpPr/>
          <p:nvPr/>
        </p:nvGrpSpPr>
        <p:grpSpPr>
          <a:xfrm>
            <a:off x="18162232" y="8006422"/>
            <a:ext cx="125769" cy="1251887"/>
            <a:chOff x="0" y="-28575"/>
            <a:chExt cx="33124" cy="329713"/>
          </a:xfrm>
        </p:grpSpPr>
        <p:sp>
          <p:nvSpPr>
            <p:cNvPr id="357" name="Google Shape;357;g34158cfdb2d_0_518"/>
            <p:cNvSpPr/>
            <p:nvPr/>
          </p:nvSpPr>
          <p:spPr>
            <a:xfrm>
              <a:off x="0" y="0"/>
              <a:ext cx="33124" cy="301138"/>
            </a:xfrm>
            <a:custGeom>
              <a:avLst/>
              <a:gdLst/>
              <a:ahLst/>
              <a:cxnLst/>
              <a:rect l="l" t="t" r="r" b="b"/>
              <a:pathLst>
                <a:path w="33124" h="301138" extrusionOk="0">
                  <a:moveTo>
                    <a:pt x="0" y="0"/>
                  </a:moveTo>
                  <a:lnTo>
                    <a:pt x="33124" y="0"/>
                  </a:lnTo>
                  <a:lnTo>
                    <a:pt x="33124" y="301138"/>
                  </a:lnTo>
                  <a:lnTo>
                    <a:pt x="0" y="301138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358" name="Google Shape;358;g34158cfdb2d_0_518"/>
            <p:cNvSpPr txBox="1"/>
            <p:nvPr/>
          </p:nvSpPr>
          <p:spPr>
            <a:xfrm>
              <a:off x="0" y="-28575"/>
              <a:ext cx="330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9" name="Google Shape;359;g34158cfdb2d_0_518"/>
          <p:cNvPicPr preferRelativeResize="0"/>
          <p:nvPr/>
        </p:nvPicPr>
        <p:blipFill rotWithShape="1">
          <a:blip r:embed="rId3">
            <a:alphaModFix/>
          </a:blip>
          <a:srcRect l="17070" r="35233"/>
          <a:stretch/>
        </p:blipFill>
        <p:spPr>
          <a:xfrm>
            <a:off x="0" y="0"/>
            <a:ext cx="6438312" cy="75930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g34158cfdb2d_0_518"/>
          <p:cNvGrpSpPr/>
          <p:nvPr/>
        </p:nvGrpSpPr>
        <p:grpSpPr>
          <a:xfrm>
            <a:off x="0" y="7484555"/>
            <a:ext cx="6438354" cy="2802462"/>
            <a:chOff x="0" y="-28575"/>
            <a:chExt cx="1695687" cy="738092"/>
          </a:xfrm>
        </p:grpSpPr>
        <p:sp>
          <p:nvSpPr>
            <p:cNvPr id="361" name="Google Shape;361;g34158cfdb2d_0_518"/>
            <p:cNvSpPr/>
            <p:nvPr/>
          </p:nvSpPr>
          <p:spPr>
            <a:xfrm>
              <a:off x="0" y="0"/>
              <a:ext cx="1695687" cy="709517"/>
            </a:xfrm>
            <a:custGeom>
              <a:avLst/>
              <a:gdLst/>
              <a:ahLst/>
              <a:cxnLst/>
              <a:rect l="l" t="t" r="r" b="b"/>
              <a:pathLst>
                <a:path w="1695687" h="709517" extrusionOk="0">
                  <a:moveTo>
                    <a:pt x="0" y="0"/>
                  </a:moveTo>
                  <a:lnTo>
                    <a:pt x="1695687" y="0"/>
                  </a:lnTo>
                  <a:lnTo>
                    <a:pt x="1695687" y="709517"/>
                  </a:lnTo>
                  <a:lnTo>
                    <a:pt x="0" y="709517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362" name="Google Shape;362;g34158cfdb2d_0_518"/>
            <p:cNvSpPr txBox="1"/>
            <p:nvPr/>
          </p:nvSpPr>
          <p:spPr>
            <a:xfrm>
              <a:off x="0" y="-28575"/>
              <a:ext cx="1695600" cy="73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g34158cfdb2d_0_518"/>
          <p:cNvGrpSpPr/>
          <p:nvPr/>
        </p:nvGrpSpPr>
        <p:grpSpPr>
          <a:xfrm>
            <a:off x="5805266" y="-144662"/>
            <a:ext cx="1266646" cy="3586973"/>
            <a:chOff x="0" y="-38100"/>
            <a:chExt cx="333600" cy="944711"/>
          </a:xfrm>
        </p:grpSpPr>
        <p:sp>
          <p:nvSpPr>
            <p:cNvPr id="364" name="Google Shape;364;g34158cfdb2d_0_518"/>
            <p:cNvSpPr/>
            <p:nvPr/>
          </p:nvSpPr>
          <p:spPr>
            <a:xfrm>
              <a:off x="0" y="0"/>
              <a:ext cx="333456" cy="906611"/>
            </a:xfrm>
            <a:custGeom>
              <a:avLst/>
              <a:gdLst/>
              <a:ahLst/>
              <a:cxnLst/>
              <a:rect l="l" t="t" r="r" b="b"/>
              <a:pathLst>
                <a:path w="333456" h="906611" extrusionOk="0">
                  <a:moveTo>
                    <a:pt x="0" y="0"/>
                  </a:moveTo>
                  <a:lnTo>
                    <a:pt x="333456" y="0"/>
                  </a:lnTo>
                  <a:lnTo>
                    <a:pt x="333456" y="906611"/>
                  </a:lnTo>
                  <a:lnTo>
                    <a:pt x="0" y="906611"/>
                  </a:lnTo>
                  <a:close/>
                </a:path>
              </a:pathLst>
            </a:custGeom>
            <a:solidFill>
              <a:srgbClr val="EF1515">
                <a:alpha val="74900"/>
              </a:srgbClr>
            </a:solidFill>
            <a:ln>
              <a:noFill/>
            </a:ln>
          </p:spPr>
        </p:sp>
        <p:sp>
          <p:nvSpPr>
            <p:cNvPr id="365" name="Google Shape;365;g34158cfdb2d_0_518"/>
            <p:cNvSpPr txBox="1"/>
            <p:nvPr/>
          </p:nvSpPr>
          <p:spPr>
            <a:xfrm>
              <a:off x="0" y="-38100"/>
              <a:ext cx="3336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6" name="Google Shape;366;g34158cfdb2d_0_518"/>
          <p:cNvSpPr/>
          <p:nvPr/>
        </p:nvSpPr>
        <p:spPr>
          <a:xfrm>
            <a:off x="15662811" y="464029"/>
            <a:ext cx="274016" cy="340201"/>
          </a:xfrm>
          <a:custGeom>
            <a:avLst/>
            <a:gdLst/>
            <a:ahLst/>
            <a:cxnLst/>
            <a:rect l="l" t="t" r="r" b="b"/>
            <a:pathLst>
              <a:path w="274016" h="340201" extrusionOk="0">
                <a:moveTo>
                  <a:pt x="0" y="0"/>
                </a:moveTo>
                <a:lnTo>
                  <a:pt x="274016" y="0"/>
                </a:lnTo>
                <a:lnTo>
                  <a:pt x="274016" y="340201"/>
                </a:lnTo>
                <a:lnTo>
                  <a:pt x="0" y="340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7" name="Google Shape;367;g34158cfdb2d_0_518"/>
          <p:cNvSpPr txBox="1"/>
          <p:nvPr/>
        </p:nvSpPr>
        <p:spPr>
          <a:xfrm>
            <a:off x="1028700" y="8276361"/>
            <a:ext cx="4413600" cy="12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4" b="0" i="1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Experience the beauty of the journey while completing exciting tasks!</a:t>
            </a:r>
            <a:endParaRPr/>
          </a:p>
        </p:txBody>
      </p:sp>
      <p:sp>
        <p:nvSpPr>
          <p:cNvPr id="368" name="Google Shape;368;g34158cfdb2d_0_518"/>
          <p:cNvSpPr txBox="1"/>
          <p:nvPr/>
        </p:nvSpPr>
        <p:spPr>
          <a:xfrm>
            <a:off x="16112007" y="427772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ROPALI MOTORCYCLES</a:t>
            </a:r>
            <a:endParaRPr/>
          </a:p>
        </p:txBody>
      </p:sp>
      <p:sp>
        <p:nvSpPr>
          <p:cNvPr id="369" name="Google Shape;369;g34158cfdb2d_0_518"/>
          <p:cNvSpPr txBox="1"/>
          <p:nvPr/>
        </p:nvSpPr>
        <p:spPr>
          <a:xfrm>
            <a:off x="16112007" y="639788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EF1515"/>
                </a:solidFill>
                <a:latin typeface="Open Sans"/>
                <a:ea typeface="Open Sans"/>
                <a:cs typeface="Open Sans"/>
                <a:sym typeface="Open Sans"/>
              </a:rPr>
              <a:t>PARTAKAN FEST</a:t>
            </a:r>
            <a:endParaRPr/>
          </a:p>
        </p:txBody>
      </p:sp>
      <p:sp>
        <p:nvSpPr>
          <p:cNvPr id="370" name="Google Shape;370;g34158cfdb2d_0_518"/>
          <p:cNvSpPr txBox="1"/>
          <p:nvPr/>
        </p:nvSpPr>
        <p:spPr>
          <a:xfrm>
            <a:off x="9128376" y="9702026"/>
            <a:ext cx="79617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THROTTLE LIFE NEWS</a:t>
            </a:r>
            <a:endParaRPr/>
          </a:p>
        </p:txBody>
      </p:sp>
      <p:sp>
        <p:nvSpPr>
          <p:cNvPr id="371" name="Google Shape;371;g34158cfdb2d_0_518"/>
          <p:cNvSpPr txBox="1"/>
          <p:nvPr/>
        </p:nvSpPr>
        <p:spPr>
          <a:xfrm>
            <a:off x="8311956" y="1974662"/>
            <a:ext cx="76248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9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CRITERIA: </a:t>
            </a:r>
            <a:endParaRPr/>
          </a:p>
        </p:txBody>
      </p:sp>
      <p:sp>
        <p:nvSpPr>
          <p:cNvPr id="372" name="Google Shape;372;g34158cfdb2d_0_518"/>
          <p:cNvSpPr txBox="1"/>
          <p:nvPr/>
        </p:nvSpPr>
        <p:spPr>
          <a:xfrm>
            <a:off x="8511498" y="3011910"/>
            <a:ext cx="72258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6" b="0" i="1" u="none" strike="noStrike" cap="none">
                <a:solidFill>
                  <a:srgbClr val="EF1515"/>
                </a:solidFill>
                <a:latin typeface="Montserrat"/>
                <a:ea typeface="Montserrat"/>
                <a:cs typeface="Montserrat"/>
                <a:sym typeface="Montserrat"/>
              </a:rPr>
              <a:t>PARTAKAN COMPETITION MECHANICS</a:t>
            </a:r>
            <a:endParaRPr/>
          </a:p>
        </p:txBody>
      </p:sp>
      <p:sp>
        <p:nvSpPr>
          <p:cNvPr id="373" name="Google Shape;373;g34158cfdb2d_0_518"/>
          <p:cNvSpPr txBox="1"/>
          <p:nvPr/>
        </p:nvSpPr>
        <p:spPr>
          <a:xfrm>
            <a:off x="8665403" y="4240916"/>
            <a:ext cx="6918000" cy="31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Participants must submit an original photo capturing </a:t>
            </a:r>
            <a:r>
              <a:rPr lang="en-US" sz="191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their</a:t>
            </a:r>
            <a:r>
              <a:rPr lang="en-US" sz="1918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918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Amazing ride or coverage of the event itself.</a:t>
            </a:r>
            <a:endParaRPr/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18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Image format</a:t>
            </a:r>
            <a:r>
              <a:rPr lang="en-US" sz="191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should be in J</a:t>
            </a:r>
            <a:r>
              <a:rPr lang="en-US" sz="1918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PEG</a:t>
            </a:r>
            <a:r>
              <a:rPr lang="en-US" sz="1918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1918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high resolution. </a:t>
            </a:r>
            <a:endParaRPr/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18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No excessive editing or AI-generated content. </a:t>
            </a:r>
            <a:endParaRPr/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18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Judging criteria: [e.g., composition, creativity, relevance].</a:t>
            </a:r>
            <a:endParaRPr/>
          </a:p>
        </p:txBody>
      </p:sp>
      <p:sp>
        <p:nvSpPr>
          <p:cNvPr id="374" name="Google Shape;374;g34158cfdb2d_0_518"/>
          <p:cNvSpPr txBox="1"/>
          <p:nvPr/>
        </p:nvSpPr>
        <p:spPr>
          <a:xfrm>
            <a:off x="12209546" y="2240359"/>
            <a:ext cx="76248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9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PHOTO CONTEST</a:t>
            </a:r>
            <a:endParaRPr/>
          </a:p>
        </p:txBody>
      </p:sp>
      <p:grpSp>
        <p:nvGrpSpPr>
          <p:cNvPr id="375" name="Google Shape;375;g34158cfdb2d_0_518"/>
          <p:cNvGrpSpPr/>
          <p:nvPr/>
        </p:nvGrpSpPr>
        <p:grpSpPr>
          <a:xfrm>
            <a:off x="16471488" y="8255773"/>
            <a:ext cx="787847" cy="824777"/>
            <a:chOff x="0" y="-38100"/>
            <a:chExt cx="812800" cy="850900"/>
          </a:xfrm>
        </p:grpSpPr>
        <p:sp>
          <p:nvSpPr>
            <p:cNvPr id="376" name="Google Shape;376;g34158cfdb2d_0_5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377" name="Google Shape;377;g34158cfdb2d_0_518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A1A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4158cfdb2d_0_618"/>
          <p:cNvSpPr/>
          <p:nvPr/>
        </p:nvSpPr>
        <p:spPr>
          <a:xfrm>
            <a:off x="579503" y="373394"/>
            <a:ext cx="274016" cy="340201"/>
          </a:xfrm>
          <a:custGeom>
            <a:avLst/>
            <a:gdLst/>
            <a:ahLst/>
            <a:cxnLst/>
            <a:rect l="l" t="t" r="r" b="b"/>
            <a:pathLst>
              <a:path w="274016" h="340201" extrusionOk="0">
                <a:moveTo>
                  <a:pt x="0" y="0"/>
                </a:moveTo>
                <a:lnTo>
                  <a:pt x="274017" y="0"/>
                </a:lnTo>
                <a:lnTo>
                  <a:pt x="274017" y="340201"/>
                </a:lnTo>
                <a:lnTo>
                  <a:pt x="0" y="340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383" name="Google Shape;383;g34158cfdb2d_0_618"/>
          <p:cNvGrpSpPr/>
          <p:nvPr/>
        </p:nvGrpSpPr>
        <p:grpSpPr>
          <a:xfrm>
            <a:off x="18162232" y="8006422"/>
            <a:ext cx="125769" cy="1251887"/>
            <a:chOff x="0" y="-28575"/>
            <a:chExt cx="33124" cy="329713"/>
          </a:xfrm>
        </p:grpSpPr>
        <p:sp>
          <p:nvSpPr>
            <p:cNvPr id="384" name="Google Shape;384;g34158cfdb2d_0_618"/>
            <p:cNvSpPr/>
            <p:nvPr/>
          </p:nvSpPr>
          <p:spPr>
            <a:xfrm>
              <a:off x="0" y="0"/>
              <a:ext cx="33124" cy="301138"/>
            </a:xfrm>
            <a:custGeom>
              <a:avLst/>
              <a:gdLst/>
              <a:ahLst/>
              <a:cxnLst/>
              <a:rect l="l" t="t" r="r" b="b"/>
              <a:pathLst>
                <a:path w="33124" h="301138" extrusionOk="0">
                  <a:moveTo>
                    <a:pt x="0" y="0"/>
                  </a:moveTo>
                  <a:lnTo>
                    <a:pt x="33124" y="0"/>
                  </a:lnTo>
                  <a:lnTo>
                    <a:pt x="33124" y="301138"/>
                  </a:lnTo>
                  <a:lnTo>
                    <a:pt x="0" y="301138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385" name="Google Shape;385;g34158cfdb2d_0_618"/>
            <p:cNvSpPr txBox="1"/>
            <p:nvPr/>
          </p:nvSpPr>
          <p:spPr>
            <a:xfrm>
              <a:off x="0" y="-28575"/>
              <a:ext cx="330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6" name="Google Shape;386;g34158cfdb2d_0_618"/>
          <p:cNvPicPr preferRelativeResize="0"/>
          <p:nvPr/>
        </p:nvPicPr>
        <p:blipFill rotWithShape="1">
          <a:blip r:embed="rId4">
            <a:alphaModFix/>
          </a:blip>
          <a:srcRect l="3891" r="3891"/>
          <a:stretch/>
        </p:blipFill>
        <p:spPr>
          <a:xfrm>
            <a:off x="10067456" y="2172082"/>
            <a:ext cx="8220543" cy="5942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7" name="Google Shape;387;g34158cfdb2d_0_618"/>
          <p:cNvGrpSpPr/>
          <p:nvPr/>
        </p:nvGrpSpPr>
        <p:grpSpPr>
          <a:xfrm>
            <a:off x="9434410" y="-144662"/>
            <a:ext cx="1266646" cy="3586973"/>
            <a:chOff x="0" y="-38100"/>
            <a:chExt cx="333600" cy="944711"/>
          </a:xfrm>
        </p:grpSpPr>
        <p:sp>
          <p:nvSpPr>
            <p:cNvPr id="388" name="Google Shape;388;g34158cfdb2d_0_618"/>
            <p:cNvSpPr/>
            <p:nvPr/>
          </p:nvSpPr>
          <p:spPr>
            <a:xfrm>
              <a:off x="0" y="0"/>
              <a:ext cx="333456" cy="906611"/>
            </a:xfrm>
            <a:custGeom>
              <a:avLst/>
              <a:gdLst/>
              <a:ahLst/>
              <a:cxnLst/>
              <a:rect l="l" t="t" r="r" b="b"/>
              <a:pathLst>
                <a:path w="333456" h="906611" extrusionOk="0">
                  <a:moveTo>
                    <a:pt x="0" y="0"/>
                  </a:moveTo>
                  <a:lnTo>
                    <a:pt x="333456" y="0"/>
                  </a:lnTo>
                  <a:lnTo>
                    <a:pt x="333456" y="906611"/>
                  </a:lnTo>
                  <a:lnTo>
                    <a:pt x="0" y="906611"/>
                  </a:lnTo>
                  <a:close/>
                </a:path>
              </a:pathLst>
            </a:custGeom>
            <a:solidFill>
              <a:srgbClr val="EF1515">
                <a:alpha val="74900"/>
              </a:srgbClr>
            </a:solidFill>
            <a:ln>
              <a:noFill/>
            </a:ln>
          </p:spPr>
        </p:sp>
        <p:sp>
          <p:nvSpPr>
            <p:cNvPr id="389" name="Google Shape;389;g34158cfdb2d_0_618"/>
            <p:cNvSpPr txBox="1"/>
            <p:nvPr/>
          </p:nvSpPr>
          <p:spPr>
            <a:xfrm>
              <a:off x="0" y="-38100"/>
              <a:ext cx="3336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0" name="Google Shape;390;g34158cfdb2d_0_618"/>
          <p:cNvSpPr txBox="1"/>
          <p:nvPr/>
        </p:nvSpPr>
        <p:spPr>
          <a:xfrm>
            <a:off x="1028700" y="337137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ROPALI MOTORCYCLES</a:t>
            </a:r>
            <a:endParaRPr/>
          </a:p>
        </p:txBody>
      </p:sp>
      <p:sp>
        <p:nvSpPr>
          <p:cNvPr id="391" name="Google Shape;391;g34158cfdb2d_0_618"/>
          <p:cNvSpPr txBox="1"/>
          <p:nvPr/>
        </p:nvSpPr>
        <p:spPr>
          <a:xfrm>
            <a:off x="1028700" y="549153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EF1515"/>
                </a:solidFill>
                <a:latin typeface="Open Sans"/>
                <a:ea typeface="Open Sans"/>
                <a:cs typeface="Open Sans"/>
                <a:sym typeface="Open Sans"/>
              </a:rPr>
              <a:t>PARTAKAN FEST</a:t>
            </a:r>
            <a:endParaRPr/>
          </a:p>
        </p:txBody>
      </p:sp>
      <p:sp>
        <p:nvSpPr>
          <p:cNvPr id="392" name="Google Shape;392;g34158cfdb2d_0_618"/>
          <p:cNvSpPr txBox="1"/>
          <p:nvPr/>
        </p:nvSpPr>
        <p:spPr>
          <a:xfrm>
            <a:off x="10326341" y="9220200"/>
            <a:ext cx="79617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THROTTLE LIFE NEWS</a:t>
            </a:r>
            <a:endParaRPr/>
          </a:p>
        </p:txBody>
      </p:sp>
      <p:sp>
        <p:nvSpPr>
          <p:cNvPr id="393" name="Google Shape;393;g34158cfdb2d_0_618"/>
          <p:cNvSpPr txBox="1"/>
          <p:nvPr/>
        </p:nvSpPr>
        <p:spPr>
          <a:xfrm>
            <a:off x="716512" y="2498069"/>
            <a:ext cx="76248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9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CRITERIA: </a:t>
            </a:r>
            <a:endParaRPr/>
          </a:p>
        </p:txBody>
      </p:sp>
      <p:sp>
        <p:nvSpPr>
          <p:cNvPr id="394" name="Google Shape;394;g34158cfdb2d_0_618"/>
          <p:cNvSpPr txBox="1"/>
          <p:nvPr/>
        </p:nvSpPr>
        <p:spPr>
          <a:xfrm>
            <a:off x="916053" y="3535318"/>
            <a:ext cx="72258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6" b="0" i="1" u="none" strike="noStrike" cap="none">
                <a:solidFill>
                  <a:srgbClr val="EF1515"/>
                </a:solidFill>
                <a:latin typeface="Montserrat"/>
                <a:ea typeface="Montserrat"/>
                <a:cs typeface="Montserrat"/>
                <a:sym typeface="Montserrat"/>
              </a:rPr>
              <a:t>PARTAKAN COMPETITION MECHANICS</a:t>
            </a:r>
            <a:endParaRPr/>
          </a:p>
        </p:txBody>
      </p:sp>
      <p:sp>
        <p:nvSpPr>
          <p:cNvPr id="395" name="Google Shape;395;g34158cfdb2d_0_618"/>
          <p:cNvSpPr txBox="1"/>
          <p:nvPr/>
        </p:nvSpPr>
        <p:spPr>
          <a:xfrm>
            <a:off x="1069958" y="4764324"/>
            <a:ext cx="69180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918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• Participants must submit an original video showcasing their Amazing ride and coverage of the event itself.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18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918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• Minimum duration: 45  minutes.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18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918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• Must be in MP4, 1080p resolution.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918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918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• Judging criteria: [e.g., creativity, relevance, storytelling, technical quality].</a:t>
            </a:r>
            <a:endParaRPr sz="1918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6" name="Google Shape;396;g34158cfdb2d_0_618"/>
          <p:cNvSpPr txBox="1"/>
          <p:nvPr/>
        </p:nvSpPr>
        <p:spPr>
          <a:xfrm>
            <a:off x="4389118" y="2819669"/>
            <a:ext cx="76248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9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DOCUMENTARY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A1A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g34158cfdb2d_0_972"/>
          <p:cNvGrpSpPr/>
          <p:nvPr/>
        </p:nvGrpSpPr>
        <p:grpSpPr>
          <a:xfrm>
            <a:off x="18162232" y="8006422"/>
            <a:ext cx="125769" cy="1251887"/>
            <a:chOff x="0" y="-28575"/>
            <a:chExt cx="33124" cy="329713"/>
          </a:xfrm>
        </p:grpSpPr>
        <p:sp>
          <p:nvSpPr>
            <p:cNvPr id="402" name="Google Shape;402;g34158cfdb2d_0_972"/>
            <p:cNvSpPr/>
            <p:nvPr/>
          </p:nvSpPr>
          <p:spPr>
            <a:xfrm>
              <a:off x="0" y="0"/>
              <a:ext cx="33124" cy="301138"/>
            </a:xfrm>
            <a:custGeom>
              <a:avLst/>
              <a:gdLst/>
              <a:ahLst/>
              <a:cxnLst/>
              <a:rect l="l" t="t" r="r" b="b"/>
              <a:pathLst>
                <a:path w="33124" h="301138" extrusionOk="0">
                  <a:moveTo>
                    <a:pt x="0" y="0"/>
                  </a:moveTo>
                  <a:lnTo>
                    <a:pt x="33124" y="0"/>
                  </a:lnTo>
                  <a:lnTo>
                    <a:pt x="33124" y="301138"/>
                  </a:lnTo>
                  <a:lnTo>
                    <a:pt x="0" y="301138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403" name="Google Shape;403;g34158cfdb2d_0_972"/>
            <p:cNvSpPr txBox="1"/>
            <p:nvPr/>
          </p:nvSpPr>
          <p:spPr>
            <a:xfrm>
              <a:off x="0" y="-28575"/>
              <a:ext cx="330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4" name="Google Shape;404;g34158cfdb2d_0_972"/>
          <p:cNvGrpSpPr/>
          <p:nvPr/>
        </p:nvGrpSpPr>
        <p:grpSpPr>
          <a:xfrm>
            <a:off x="0" y="2834860"/>
            <a:ext cx="7199051" cy="7453250"/>
            <a:chOff x="0" y="-28575"/>
            <a:chExt cx="812800" cy="841500"/>
          </a:xfrm>
        </p:grpSpPr>
        <p:sp>
          <p:nvSpPr>
            <p:cNvPr id="405" name="Google Shape;405;g34158cfdb2d_0_9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406" name="Google Shape;406;g34158cfdb2d_0_972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g34158cfdb2d_0_972"/>
          <p:cNvGrpSpPr/>
          <p:nvPr/>
        </p:nvGrpSpPr>
        <p:grpSpPr>
          <a:xfrm>
            <a:off x="7663005" y="-144662"/>
            <a:ext cx="1266646" cy="3586973"/>
            <a:chOff x="0" y="-38100"/>
            <a:chExt cx="333600" cy="944711"/>
          </a:xfrm>
        </p:grpSpPr>
        <p:sp>
          <p:nvSpPr>
            <p:cNvPr id="408" name="Google Shape;408;g34158cfdb2d_0_972"/>
            <p:cNvSpPr/>
            <p:nvPr/>
          </p:nvSpPr>
          <p:spPr>
            <a:xfrm>
              <a:off x="0" y="0"/>
              <a:ext cx="333456" cy="906611"/>
            </a:xfrm>
            <a:custGeom>
              <a:avLst/>
              <a:gdLst/>
              <a:ahLst/>
              <a:cxnLst/>
              <a:rect l="l" t="t" r="r" b="b"/>
              <a:pathLst>
                <a:path w="333456" h="906611" extrusionOk="0">
                  <a:moveTo>
                    <a:pt x="0" y="0"/>
                  </a:moveTo>
                  <a:lnTo>
                    <a:pt x="333456" y="0"/>
                  </a:lnTo>
                  <a:lnTo>
                    <a:pt x="333456" y="906611"/>
                  </a:lnTo>
                  <a:lnTo>
                    <a:pt x="0" y="906611"/>
                  </a:lnTo>
                  <a:close/>
                </a:path>
              </a:pathLst>
            </a:custGeom>
            <a:solidFill>
              <a:srgbClr val="EF1515">
                <a:alpha val="74900"/>
              </a:srgbClr>
            </a:solidFill>
            <a:ln>
              <a:noFill/>
            </a:ln>
          </p:spPr>
        </p:sp>
        <p:sp>
          <p:nvSpPr>
            <p:cNvPr id="409" name="Google Shape;409;g34158cfdb2d_0_972"/>
            <p:cNvSpPr txBox="1"/>
            <p:nvPr/>
          </p:nvSpPr>
          <p:spPr>
            <a:xfrm>
              <a:off x="0" y="-38100"/>
              <a:ext cx="3336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0" name="Google Shape;410;g34158cfdb2d_0_972"/>
          <p:cNvSpPr/>
          <p:nvPr/>
        </p:nvSpPr>
        <p:spPr>
          <a:xfrm>
            <a:off x="579503" y="373394"/>
            <a:ext cx="274016" cy="340201"/>
          </a:xfrm>
          <a:custGeom>
            <a:avLst/>
            <a:gdLst/>
            <a:ahLst/>
            <a:cxnLst/>
            <a:rect l="l" t="t" r="r" b="b"/>
            <a:pathLst>
              <a:path w="274016" h="340201" extrusionOk="0">
                <a:moveTo>
                  <a:pt x="0" y="0"/>
                </a:moveTo>
                <a:lnTo>
                  <a:pt x="274017" y="0"/>
                </a:lnTo>
                <a:lnTo>
                  <a:pt x="274017" y="340201"/>
                </a:lnTo>
                <a:lnTo>
                  <a:pt x="0" y="340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11" name="Google Shape;411;g34158cfdb2d_0_972"/>
          <p:cNvSpPr txBox="1"/>
          <p:nvPr/>
        </p:nvSpPr>
        <p:spPr>
          <a:xfrm>
            <a:off x="9525199" y="1772335"/>
            <a:ext cx="76248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9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CRITERIA: </a:t>
            </a:r>
            <a:endParaRPr/>
          </a:p>
        </p:txBody>
      </p:sp>
      <p:sp>
        <p:nvSpPr>
          <p:cNvPr id="412" name="Google Shape;412;g34158cfdb2d_0_972"/>
          <p:cNvSpPr txBox="1"/>
          <p:nvPr/>
        </p:nvSpPr>
        <p:spPr>
          <a:xfrm>
            <a:off x="9924283" y="3281386"/>
            <a:ext cx="72258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6" b="0" i="1" u="none" strike="noStrike" cap="none">
                <a:solidFill>
                  <a:srgbClr val="EF1515"/>
                </a:solidFill>
                <a:latin typeface="Montserrat"/>
                <a:ea typeface="Montserrat"/>
                <a:cs typeface="Montserrat"/>
                <a:sym typeface="Montserrat"/>
              </a:rPr>
              <a:t>PARTAKAN COMPETITION MECHANICS</a:t>
            </a:r>
            <a:endParaRPr/>
          </a:p>
        </p:txBody>
      </p:sp>
      <p:sp>
        <p:nvSpPr>
          <p:cNvPr id="413" name="Google Shape;413;g34158cfdb2d_0_972"/>
          <p:cNvSpPr txBox="1"/>
          <p:nvPr/>
        </p:nvSpPr>
        <p:spPr>
          <a:xfrm>
            <a:off x="10187418" y="3998522"/>
            <a:ext cx="6918000" cy="27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Open to motorcycles manufactured before [year]. </a:t>
            </a:r>
            <a:endParaRPr/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18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Must be in working condition and provide proof of authenticity. </a:t>
            </a:r>
            <a:endParaRPr/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18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Judging criteria: [e.g., originality, maintenance, historical significance].</a:t>
            </a:r>
            <a:endParaRPr/>
          </a:p>
        </p:txBody>
      </p:sp>
      <p:sp>
        <p:nvSpPr>
          <p:cNvPr id="414" name="Google Shape;414;g34158cfdb2d_0_972"/>
          <p:cNvSpPr txBox="1"/>
          <p:nvPr/>
        </p:nvSpPr>
        <p:spPr>
          <a:xfrm>
            <a:off x="9252674" y="9220200"/>
            <a:ext cx="84057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4" b="0" i="1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Celebrate your achievements with the Partakan community!</a:t>
            </a:r>
            <a:endParaRPr/>
          </a:p>
        </p:txBody>
      </p:sp>
      <p:sp>
        <p:nvSpPr>
          <p:cNvPr id="415" name="Google Shape;415;g34158cfdb2d_0_972"/>
          <p:cNvSpPr txBox="1"/>
          <p:nvPr/>
        </p:nvSpPr>
        <p:spPr>
          <a:xfrm>
            <a:off x="1028700" y="337137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ROPALI MOTORCYCLES</a:t>
            </a:r>
            <a:endParaRPr/>
          </a:p>
        </p:txBody>
      </p:sp>
      <p:sp>
        <p:nvSpPr>
          <p:cNvPr id="416" name="Google Shape;416;g34158cfdb2d_0_972"/>
          <p:cNvSpPr txBox="1"/>
          <p:nvPr/>
        </p:nvSpPr>
        <p:spPr>
          <a:xfrm>
            <a:off x="1028700" y="549153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EF1515"/>
                </a:solidFill>
                <a:latin typeface="Open Sans"/>
                <a:ea typeface="Open Sans"/>
                <a:cs typeface="Open Sans"/>
                <a:sym typeface="Open Sans"/>
              </a:rPr>
              <a:t>PARTAKAN FEST</a:t>
            </a:r>
            <a:endParaRPr/>
          </a:p>
        </p:txBody>
      </p:sp>
      <p:sp>
        <p:nvSpPr>
          <p:cNvPr id="417" name="Google Shape;417;g34158cfdb2d_0_972"/>
          <p:cNvSpPr txBox="1"/>
          <p:nvPr/>
        </p:nvSpPr>
        <p:spPr>
          <a:xfrm>
            <a:off x="-381305" y="9551705"/>
            <a:ext cx="79617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THROTTLE LIFE NEWS</a:t>
            </a:r>
            <a:endParaRPr/>
          </a:p>
        </p:txBody>
      </p:sp>
      <p:sp>
        <p:nvSpPr>
          <p:cNvPr id="418" name="Google Shape;418;g34158cfdb2d_0_972"/>
          <p:cNvSpPr txBox="1"/>
          <p:nvPr/>
        </p:nvSpPr>
        <p:spPr>
          <a:xfrm>
            <a:off x="12974047" y="2023100"/>
            <a:ext cx="48876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9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MOTOCAMPING SETUP</a:t>
            </a:r>
            <a:endParaRPr/>
          </a:p>
        </p:txBody>
      </p:sp>
      <p:pic>
        <p:nvPicPr>
          <p:cNvPr id="419" name="Google Shape;419;g34158cfdb2d_0_972" title="motocamping.jpg"/>
          <p:cNvPicPr preferRelativeResize="0"/>
          <p:nvPr/>
        </p:nvPicPr>
        <p:blipFill rotWithShape="1">
          <a:blip r:embed="rId4">
            <a:alphaModFix/>
          </a:blip>
          <a:srcRect t="22372"/>
          <a:stretch/>
        </p:blipFill>
        <p:spPr>
          <a:xfrm>
            <a:off x="853525" y="1736273"/>
            <a:ext cx="6809475" cy="660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A1A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Google Shape;424;g34158cfdb2d_0_996"/>
          <p:cNvGrpSpPr/>
          <p:nvPr/>
        </p:nvGrpSpPr>
        <p:grpSpPr>
          <a:xfrm>
            <a:off x="18162232" y="8006422"/>
            <a:ext cx="125769" cy="1251887"/>
            <a:chOff x="0" y="-28575"/>
            <a:chExt cx="33124" cy="329713"/>
          </a:xfrm>
        </p:grpSpPr>
        <p:sp>
          <p:nvSpPr>
            <p:cNvPr id="425" name="Google Shape;425;g34158cfdb2d_0_996"/>
            <p:cNvSpPr/>
            <p:nvPr/>
          </p:nvSpPr>
          <p:spPr>
            <a:xfrm>
              <a:off x="0" y="0"/>
              <a:ext cx="33124" cy="301138"/>
            </a:xfrm>
            <a:custGeom>
              <a:avLst/>
              <a:gdLst/>
              <a:ahLst/>
              <a:cxnLst/>
              <a:rect l="l" t="t" r="r" b="b"/>
              <a:pathLst>
                <a:path w="33124" h="301138" extrusionOk="0">
                  <a:moveTo>
                    <a:pt x="0" y="0"/>
                  </a:moveTo>
                  <a:lnTo>
                    <a:pt x="33124" y="0"/>
                  </a:lnTo>
                  <a:lnTo>
                    <a:pt x="33124" y="301138"/>
                  </a:lnTo>
                  <a:lnTo>
                    <a:pt x="0" y="301138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426" name="Google Shape;426;g34158cfdb2d_0_996"/>
            <p:cNvSpPr txBox="1"/>
            <p:nvPr/>
          </p:nvSpPr>
          <p:spPr>
            <a:xfrm>
              <a:off x="0" y="-28575"/>
              <a:ext cx="330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7" name="Google Shape;427;g34158cfdb2d_0_996"/>
          <p:cNvGrpSpPr/>
          <p:nvPr/>
        </p:nvGrpSpPr>
        <p:grpSpPr>
          <a:xfrm>
            <a:off x="0" y="2834860"/>
            <a:ext cx="7199051" cy="7453250"/>
            <a:chOff x="0" y="-28575"/>
            <a:chExt cx="812800" cy="841500"/>
          </a:xfrm>
        </p:grpSpPr>
        <p:sp>
          <p:nvSpPr>
            <p:cNvPr id="428" name="Google Shape;428;g34158cfdb2d_0_99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429" name="Google Shape;429;g34158cfdb2d_0_996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0" name="Google Shape;430;g34158cfdb2d_0_996" title="carcampin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1023" y="1772331"/>
            <a:ext cx="7624800" cy="50739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1" name="Google Shape;431;g34158cfdb2d_0_996"/>
          <p:cNvGrpSpPr/>
          <p:nvPr/>
        </p:nvGrpSpPr>
        <p:grpSpPr>
          <a:xfrm>
            <a:off x="7663005" y="-144662"/>
            <a:ext cx="1266646" cy="3586973"/>
            <a:chOff x="0" y="-38100"/>
            <a:chExt cx="333600" cy="944711"/>
          </a:xfrm>
        </p:grpSpPr>
        <p:sp>
          <p:nvSpPr>
            <p:cNvPr id="432" name="Google Shape;432;g34158cfdb2d_0_996"/>
            <p:cNvSpPr/>
            <p:nvPr/>
          </p:nvSpPr>
          <p:spPr>
            <a:xfrm>
              <a:off x="0" y="0"/>
              <a:ext cx="333456" cy="906611"/>
            </a:xfrm>
            <a:custGeom>
              <a:avLst/>
              <a:gdLst/>
              <a:ahLst/>
              <a:cxnLst/>
              <a:rect l="l" t="t" r="r" b="b"/>
              <a:pathLst>
                <a:path w="333456" h="906611" extrusionOk="0">
                  <a:moveTo>
                    <a:pt x="0" y="0"/>
                  </a:moveTo>
                  <a:lnTo>
                    <a:pt x="333456" y="0"/>
                  </a:lnTo>
                  <a:lnTo>
                    <a:pt x="333456" y="906611"/>
                  </a:lnTo>
                  <a:lnTo>
                    <a:pt x="0" y="906611"/>
                  </a:lnTo>
                  <a:close/>
                </a:path>
              </a:pathLst>
            </a:custGeom>
            <a:solidFill>
              <a:srgbClr val="EF1515">
                <a:alpha val="74900"/>
              </a:srgbClr>
            </a:solidFill>
            <a:ln>
              <a:noFill/>
            </a:ln>
          </p:spPr>
        </p:sp>
        <p:sp>
          <p:nvSpPr>
            <p:cNvPr id="433" name="Google Shape;433;g34158cfdb2d_0_996"/>
            <p:cNvSpPr txBox="1"/>
            <p:nvPr/>
          </p:nvSpPr>
          <p:spPr>
            <a:xfrm>
              <a:off x="0" y="-38100"/>
              <a:ext cx="3336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4" name="Google Shape;434;g34158cfdb2d_0_996"/>
          <p:cNvSpPr/>
          <p:nvPr/>
        </p:nvSpPr>
        <p:spPr>
          <a:xfrm>
            <a:off x="579503" y="373394"/>
            <a:ext cx="274016" cy="340201"/>
          </a:xfrm>
          <a:custGeom>
            <a:avLst/>
            <a:gdLst/>
            <a:ahLst/>
            <a:cxnLst/>
            <a:rect l="l" t="t" r="r" b="b"/>
            <a:pathLst>
              <a:path w="274016" h="340201" extrusionOk="0">
                <a:moveTo>
                  <a:pt x="0" y="0"/>
                </a:moveTo>
                <a:lnTo>
                  <a:pt x="274017" y="0"/>
                </a:lnTo>
                <a:lnTo>
                  <a:pt x="274017" y="340201"/>
                </a:lnTo>
                <a:lnTo>
                  <a:pt x="0" y="340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35" name="Google Shape;435;g34158cfdb2d_0_996"/>
          <p:cNvSpPr txBox="1"/>
          <p:nvPr/>
        </p:nvSpPr>
        <p:spPr>
          <a:xfrm>
            <a:off x="9525199" y="1772335"/>
            <a:ext cx="76248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9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CRITERIA: </a:t>
            </a:r>
            <a:endParaRPr/>
          </a:p>
        </p:txBody>
      </p:sp>
      <p:sp>
        <p:nvSpPr>
          <p:cNvPr id="436" name="Google Shape;436;g34158cfdb2d_0_996"/>
          <p:cNvSpPr txBox="1"/>
          <p:nvPr/>
        </p:nvSpPr>
        <p:spPr>
          <a:xfrm>
            <a:off x="9924283" y="3281386"/>
            <a:ext cx="72258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6" b="0" i="1" u="none" strike="noStrike" cap="none">
                <a:solidFill>
                  <a:srgbClr val="EF1515"/>
                </a:solidFill>
                <a:latin typeface="Montserrat"/>
                <a:ea typeface="Montserrat"/>
                <a:cs typeface="Montserrat"/>
                <a:sym typeface="Montserrat"/>
              </a:rPr>
              <a:t>PARTAKAN COMPETITION MECHANICS</a:t>
            </a:r>
            <a:endParaRPr/>
          </a:p>
        </p:txBody>
      </p:sp>
      <p:sp>
        <p:nvSpPr>
          <p:cNvPr id="437" name="Google Shape;437;g34158cfdb2d_0_996"/>
          <p:cNvSpPr txBox="1"/>
          <p:nvPr/>
        </p:nvSpPr>
        <p:spPr>
          <a:xfrm>
            <a:off x="10187418" y="3998522"/>
            <a:ext cx="6918000" cy="247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Open to </a:t>
            </a:r>
            <a:r>
              <a:rPr lang="en-PH" sz="1918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any 4 wheels</a:t>
            </a:r>
            <a:endParaRPr dirty="0"/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18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Must be in working condition and provide proof of authenticity. </a:t>
            </a:r>
            <a:endParaRPr dirty="0"/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18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Best Camping Set Up </a:t>
            </a:r>
            <a:endParaRPr dirty="0"/>
          </a:p>
        </p:txBody>
      </p:sp>
      <p:sp>
        <p:nvSpPr>
          <p:cNvPr id="438" name="Google Shape;438;g34158cfdb2d_0_996"/>
          <p:cNvSpPr txBox="1"/>
          <p:nvPr/>
        </p:nvSpPr>
        <p:spPr>
          <a:xfrm>
            <a:off x="9252674" y="9220200"/>
            <a:ext cx="84057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4" b="0" i="1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Celebrate your achievements with the Partakan community!</a:t>
            </a:r>
            <a:endParaRPr/>
          </a:p>
        </p:txBody>
      </p:sp>
      <p:sp>
        <p:nvSpPr>
          <p:cNvPr id="439" name="Google Shape;439;g34158cfdb2d_0_996"/>
          <p:cNvSpPr txBox="1"/>
          <p:nvPr/>
        </p:nvSpPr>
        <p:spPr>
          <a:xfrm>
            <a:off x="1028700" y="337137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ROPALI MOTORCYCLES</a:t>
            </a:r>
            <a:endParaRPr/>
          </a:p>
        </p:txBody>
      </p:sp>
      <p:sp>
        <p:nvSpPr>
          <p:cNvPr id="440" name="Google Shape;440;g34158cfdb2d_0_996"/>
          <p:cNvSpPr txBox="1"/>
          <p:nvPr/>
        </p:nvSpPr>
        <p:spPr>
          <a:xfrm>
            <a:off x="1028700" y="549153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EF1515"/>
                </a:solidFill>
                <a:latin typeface="Open Sans"/>
                <a:ea typeface="Open Sans"/>
                <a:cs typeface="Open Sans"/>
                <a:sym typeface="Open Sans"/>
              </a:rPr>
              <a:t>PARTAKAN FEST</a:t>
            </a:r>
            <a:endParaRPr/>
          </a:p>
        </p:txBody>
      </p:sp>
      <p:sp>
        <p:nvSpPr>
          <p:cNvPr id="441" name="Google Shape;441;g34158cfdb2d_0_996"/>
          <p:cNvSpPr txBox="1"/>
          <p:nvPr/>
        </p:nvSpPr>
        <p:spPr>
          <a:xfrm>
            <a:off x="-381305" y="9551705"/>
            <a:ext cx="79617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THROTTLE LIFE NEWS</a:t>
            </a:r>
            <a:endParaRPr/>
          </a:p>
        </p:txBody>
      </p:sp>
      <p:sp>
        <p:nvSpPr>
          <p:cNvPr id="442" name="Google Shape;442;g34158cfdb2d_0_996"/>
          <p:cNvSpPr txBox="1"/>
          <p:nvPr/>
        </p:nvSpPr>
        <p:spPr>
          <a:xfrm>
            <a:off x="12974047" y="2023100"/>
            <a:ext cx="4887600" cy="11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9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CARCAMPING SETUP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A1A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g34158cfdb2d_0_950"/>
          <p:cNvGrpSpPr/>
          <p:nvPr/>
        </p:nvGrpSpPr>
        <p:grpSpPr>
          <a:xfrm>
            <a:off x="18162232" y="8006422"/>
            <a:ext cx="125769" cy="1251887"/>
            <a:chOff x="0" y="-28575"/>
            <a:chExt cx="33124" cy="329713"/>
          </a:xfrm>
        </p:grpSpPr>
        <p:sp>
          <p:nvSpPr>
            <p:cNvPr id="448" name="Google Shape;448;g34158cfdb2d_0_950"/>
            <p:cNvSpPr/>
            <p:nvPr/>
          </p:nvSpPr>
          <p:spPr>
            <a:xfrm>
              <a:off x="0" y="0"/>
              <a:ext cx="33124" cy="301138"/>
            </a:xfrm>
            <a:custGeom>
              <a:avLst/>
              <a:gdLst/>
              <a:ahLst/>
              <a:cxnLst/>
              <a:rect l="l" t="t" r="r" b="b"/>
              <a:pathLst>
                <a:path w="33124" h="301138" extrusionOk="0">
                  <a:moveTo>
                    <a:pt x="0" y="0"/>
                  </a:moveTo>
                  <a:lnTo>
                    <a:pt x="33124" y="0"/>
                  </a:lnTo>
                  <a:lnTo>
                    <a:pt x="33124" y="301138"/>
                  </a:lnTo>
                  <a:lnTo>
                    <a:pt x="0" y="301138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449" name="Google Shape;449;g34158cfdb2d_0_950"/>
            <p:cNvSpPr txBox="1"/>
            <p:nvPr/>
          </p:nvSpPr>
          <p:spPr>
            <a:xfrm>
              <a:off x="0" y="-28575"/>
              <a:ext cx="330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g34158cfdb2d_0_950"/>
          <p:cNvGrpSpPr/>
          <p:nvPr/>
        </p:nvGrpSpPr>
        <p:grpSpPr>
          <a:xfrm>
            <a:off x="0" y="2834860"/>
            <a:ext cx="7199051" cy="7453250"/>
            <a:chOff x="0" y="-28575"/>
            <a:chExt cx="812800" cy="841500"/>
          </a:xfrm>
        </p:grpSpPr>
        <p:sp>
          <p:nvSpPr>
            <p:cNvPr id="451" name="Google Shape;451;g34158cfdb2d_0_9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452" name="Google Shape;452;g34158cfdb2d_0_950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3" name="Google Shape;453;g34158cfdb2d_0_950"/>
          <p:cNvPicPr preferRelativeResize="0"/>
          <p:nvPr/>
        </p:nvPicPr>
        <p:blipFill rotWithShape="1">
          <a:blip r:embed="rId3">
            <a:alphaModFix/>
          </a:blip>
          <a:srcRect l="16495" r="16502"/>
          <a:stretch/>
        </p:blipFill>
        <p:spPr>
          <a:xfrm>
            <a:off x="1097002" y="1543976"/>
            <a:ext cx="7199050" cy="71990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4" name="Google Shape;454;g34158cfdb2d_0_950"/>
          <p:cNvGrpSpPr/>
          <p:nvPr/>
        </p:nvGrpSpPr>
        <p:grpSpPr>
          <a:xfrm>
            <a:off x="7663005" y="-144662"/>
            <a:ext cx="1266646" cy="3586973"/>
            <a:chOff x="0" y="-38100"/>
            <a:chExt cx="333600" cy="944711"/>
          </a:xfrm>
        </p:grpSpPr>
        <p:sp>
          <p:nvSpPr>
            <p:cNvPr id="455" name="Google Shape;455;g34158cfdb2d_0_950"/>
            <p:cNvSpPr/>
            <p:nvPr/>
          </p:nvSpPr>
          <p:spPr>
            <a:xfrm>
              <a:off x="0" y="0"/>
              <a:ext cx="333456" cy="906611"/>
            </a:xfrm>
            <a:custGeom>
              <a:avLst/>
              <a:gdLst/>
              <a:ahLst/>
              <a:cxnLst/>
              <a:rect l="l" t="t" r="r" b="b"/>
              <a:pathLst>
                <a:path w="333456" h="906611" extrusionOk="0">
                  <a:moveTo>
                    <a:pt x="0" y="0"/>
                  </a:moveTo>
                  <a:lnTo>
                    <a:pt x="333456" y="0"/>
                  </a:lnTo>
                  <a:lnTo>
                    <a:pt x="333456" y="906611"/>
                  </a:lnTo>
                  <a:lnTo>
                    <a:pt x="0" y="906611"/>
                  </a:lnTo>
                  <a:close/>
                </a:path>
              </a:pathLst>
            </a:custGeom>
            <a:solidFill>
              <a:srgbClr val="EF1515">
                <a:alpha val="74900"/>
              </a:srgbClr>
            </a:solidFill>
            <a:ln>
              <a:noFill/>
            </a:ln>
          </p:spPr>
        </p:sp>
        <p:sp>
          <p:nvSpPr>
            <p:cNvPr id="456" name="Google Shape;456;g34158cfdb2d_0_950"/>
            <p:cNvSpPr txBox="1"/>
            <p:nvPr/>
          </p:nvSpPr>
          <p:spPr>
            <a:xfrm>
              <a:off x="0" y="-38100"/>
              <a:ext cx="3336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7" name="Google Shape;457;g34158cfdb2d_0_950"/>
          <p:cNvSpPr/>
          <p:nvPr/>
        </p:nvSpPr>
        <p:spPr>
          <a:xfrm>
            <a:off x="579503" y="373394"/>
            <a:ext cx="274016" cy="340201"/>
          </a:xfrm>
          <a:custGeom>
            <a:avLst/>
            <a:gdLst/>
            <a:ahLst/>
            <a:cxnLst/>
            <a:rect l="l" t="t" r="r" b="b"/>
            <a:pathLst>
              <a:path w="274016" h="340201" extrusionOk="0">
                <a:moveTo>
                  <a:pt x="0" y="0"/>
                </a:moveTo>
                <a:lnTo>
                  <a:pt x="274017" y="0"/>
                </a:lnTo>
                <a:lnTo>
                  <a:pt x="274017" y="340201"/>
                </a:lnTo>
                <a:lnTo>
                  <a:pt x="0" y="340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58" name="Google Shape;458;g34158cfdb2d_0_950"/>
          <p:cNvSpPr txBox="1"/>
          <p:nvPr/>
        </p:nvSpPr>
        <p:spPr>
          <a:xfrm>
            <a:off x="9525199" y="1772335"/>
            <a:ext cx="76248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9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CRITERIA: </a:t>
            </a:r>
            <a:endParaRPr/>
          </a:p>
        </p:txBody>
      </p:sp>
      <p:sp>
        <p:nvSpPr>
          <p:cNvPr id="459" name="Google Shape;459;g34158cfdb2d_0_950"/>
          <p:cNvSpPr txBox="1"/>
          <p:nvPr/>
        </p:nvSpPr>
        <p:spPr>
          <a:xfrm>
            <a:off x="9924283" y="2824186"/>
            <a:ext cx="72258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6" b="0" i="1" u="none" strike="noStrike" cap="none">
                <a:solidFill>
                  <a:srgbClr val="EF1515"/>
                </a:solidFill>
                <a:latin typeface="Montserrat"/>
                <a:ea typeface="Montserrat"/>
                <a:cs typeface="Montserrat"/>
                <a:sym typeface="Montserrat"/>
              </a:rPr>
              <a:t>PARTAKAN COMPETITION MECHANICS</a:t>
            </a:r>
            <a:endParaRPr/>
          </a:p>
        </p:txBody>
      </p:sp>
      <p:sp>
        <p:nvSpPr>
          <p:cNvPr id="460" name="Google Shape;460;g34158cfdb2d_0_950"/>
          <p:cNvSpPr txBox="1"/>
          <p:nvPr/>
        </p:nvSpPr>
        <p:spPr>
          <a:xfrm>
            <a:off x="10187418" y="3998522"/>
            <a:ext cx="6918000" cy="247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Open to motorcycles manufactured before [year]. </a:t>
            </a:r>
            <a:endParaRPr dirty="0"/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18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Must be in working condition and provide proof of authenticity. </a:t>
            </a:r>
            <a:endParaRPr dirty="0"/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18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•Must present valid OR/CR </a:t>
            </a:r>
            <a:endParaRPr dirty="0"/>
          </a:p>
        </p:txBody>
      </p:sp>
      <p:sp>
        <p:nvSpPr>
          <p:cNvPr id="461" name="Google Shape;461;g34158cfdb2d_0_950"/>
          <p:cNvSpPr txBox="1"/>
          <p:nvPr/>
        </p:nvSpPr>
        <p:spPr>
          <a:xfrm>
            <a:off x="9252674" y="9220200"/>
            <a:ext cx="84057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4" b="0" i="1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Celebrate your achievements with the Partakan community!</a:t>
            </a:r>
            <a:endParaRPr/>
          </a:p>
        </p:txBody>
      </p:sp>
      <p:sp>
        <p:nvSpPr>
          <p:cNvPr id="462" name="Google Shape;462;g34158cfdb2d_0_950"/>
          <p:cNvSpPr txBox="1"/>
          <p:nvPr/>
        </p:nvSpPr>
        <p:spPr>
          <a:xfrm>
            <a:off x="1028700" y="337137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ROPALI MOTORCYCLES</a:t>
            </a:r>
            <a:endParaRPr/>
          </a:p>
        </p:txBody>
      </p:sp>
      <p:sp>
        <p:nvSpPr>
          <p:cNvPr id="463" name="Google Shape;463;g34158cfdb2d_0_950"/>
          <p:cNvSpPr txBox="1"/>
          <p:nvPr/>
        </p:nvSpPr>
        <p:spPr>
          <a:xfrm>
            <a:off x="1028700" y="549153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EF1515"/>
                </a:solidFill>
                <a:latin typeface="Open Sans"/>
                <a:ea typeface="Open Sans"/>
                <a:cs typeface="Open Sans"/>
                <a:sym typeface="Open Sans"/>
              </a:rPr>
              <a:t>PARTAKAN FEST</a:t>
            </a:r>
            <a:endParaRPr/>
          </a:p>
        </p:txBody>
      </p:sp>
      <p:sp>
        <p:nvSpPr>
          <p:cNvPr id="464" name="Google Shape;464;g34158cfdb2d_0_950"/>
          <p:cNvSpPr txBox="1"/>
          <p:nvPr/>
        </p:nvSpPr>
        <p:spPr>
          <a:xfrm>
            <a:off x="-381305" y="9551705"/>
            <a:ext cx="79617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THROTTLE LIFE NEWS</a:t>
            </a:r>
            <a:endParaRPr/>
          </a:p>
        </p:txBody>
      </p:sp>
      <p:sp>
        <p:nvSpPr>
          <p:cNvPr id="465" name="Google Shape;465;g34158cfdb2d_0_950"/>
          <p:cNvSpPr txBox="1"/>
          <p:nvPr/>
        </p:nvSpPr>
        <p:spPr>
          <a:xfrm>
            <a:off x="12974041" y="2023097"/>
            <a:ext cx="76248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9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OLDEST MOTORCYCLE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A1A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g34158cfdb2d_0_808"/>
          <p:cNvGrpSpPr/>
          <p:nvPr/>
        </p:nvGrpSpPr>
        <p:grpSpPr>
          <a:xfrm>
            <a:off x="18162232" y="8006422"/>
            <a:ext cx="125769" cy="1251887"/>
            <a:chOff x="0" y="-28575"/>
            <a:chExt cx="33124" cy="329713"/>
          </a:xfrm>
        </p:grpSpPr>
        <p:sp>
          <p:nvSpPr>
            <p:cNvPr id="471" name="Google Shape;471;g34158cfdb2d_0_808"/>
            <p:cNvSpPr/>
            <p:nvPr/>
          </p:nvSpPr>
          <p:spPr>
            <a:xfrm>
              <a:off x="0" y="0"/>
              <a:ext cx="33124" cy="301138"/>
            </a:xfrm>
            <a:custGeom>
              <a:avLst/>
              <a:gdLst/>
              <a:ahLst/>
              <a:cxnLst/>
              <a:rect l="l" t="t" r="r" b="b"/>
              <a:pathLst>
                <a:path w="33124" h="301138" extrusionOk="0">
                  <a:moveTo>
                    <a:pt x="0" y="0"/>
                  </a:moveTo>
                  <a:lnTo>
                    <a:pt x="33124" y="0"/>
                  </a:lnTo>
                  <a:lnTo>
                    <a:pt x="33124" y="301138"/>
                  </a:lnTo>
                  <a:lnTo>
                    <a:pt x="0" y="301138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472" name="Google Shape;472;g34158cfdb2d_0_808"/>
            <p:cNvSpPr txBox="1"/>
            <p:nvPr/>
          </p:nvSpPr>
          <p:spPr>
            <a:xfrm>
              <a:off x="0" y="-28575"/>
              <a:ext cx="330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3" name="Google Shape;473;g34158cfdb2d_0_808"/>
          <p:cNvGrpSpPr/>
          <p:nvPr/>
        </p:nvGrpSpPr>
        <p:grpSpPr>
          <a:xfrm>
            <a:off x="0" y="2834860"/>
            <a:ext cx="7199051" cy="7453250"/>
            <a:chOff x="0" y="-28575"/>
            <a:chExt cx="812800" cy="841500"/>
          </a:xfrm>
        </p:grpSpPr>
        <p:sp>
          <p:nvSpPr>
            <p:cNvPr id="474" name="Google Shape;474;g34158cfdb2d_0_80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475" name="Google Shape;475;g34158cfdb2d_0_808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76" name="Google Shape;476;g34158cfdb2d_0_808"/>
          <p:cNvPicPr preferRelativeResize="0"/>
          <p:nvPr/>
        </p:nvPicPr>
        <p:blipFill rotWithShape="1">
          <a:blip r:embed="rId3">
            <a:alphaModFix/>
          </a:blip>
          <a:srcRect l="12495" r="12502"/>
          <a:stretch/>
        </p:blipFill>
        <p:spPr>
          <a:xfrm>
            <a:off x="804496" y="1718093"/>
            <a:ext cx="7199049" cy="71990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7" name="Google Shape;477;g34158cfdb2d_0_808"/>
          <p:cNvGrpSpPr/>
          <p:nvPr/>
        </p:nvGrpSpPr>
        <p:grpSpPr>
          <a:xfrm>
            <a:off x="7370498" y="-63515"/>
            <a:ext cx="1266646" cy="3717924"/>
            <a:chOff x="0" y="-38100"/>
            <a:chExt cx="333600" cy="979200"/>
          </a:xfrm>
        </p:grpSpPr>
        <p:sp>
          <p:nvSpPr>
            <p:cNvPr id="478" name="Google Shape;478;g34158cfdb2d_0_808"/>
            <p:cNvSpPr/>
            <p:nvPr/>
          </p:nvSpPr>
          <p:spPr>
            <a:xfrm>
              <a:off x="0" y="0"/>
              <a:ext cx="333456" cy="941004"/>
            </a:xfrm>
            <a:custGeom>
              <a:avLst/>
              <a:gdLst/>
              <a:ahLst/>
              <a:cxnLst/>
              <a:rect l="l" t="t" r="r" b="b"/>
              <a:pathLst>
                <a:path w="333456" h="941004" extrusionOk="0">
                  <a:moveTo>
                    <a:pt x="0" y="0"/>
                  </a:moveTo>
                  <a:lnTo>
                    <a:pt x="333456" y="0"/>
                  </a:lnTo>
                  <a:lnTo>
                    <a:pt x="333456" y="941004"/>
                  </a:lnTo>
                  <a:lnTo>
                    <a:pt x="0" y="941004"/>
                  </a:lnTo>
                  <a:close/>
                </a:path>
              </a:pathLst>
            </a:custGeom>
            <a:solidFill>
              <a:srgbClr val="EF1515">
                <a:alpha val="74900"/>
              </a:srgbClr>
            </a:solidFill>
            <a:ln>
              <a:noFill/>
            </a:ln>
          </p:spPr>
        </p:sp>
        <p:sp>
          <p:nvSpPr>
            <p:cNvPr id="479" name="Google Shape;479;g34158cfdb2d_0_808"/>
            <p:cNvSpPr txBox="1"/>
            <p:nvPr/>
          </p:nvSpPr>
          <p:spPr>
            <a:xfrm>
              <a:off x="0" y="-38100"/>
              <a:ext cx="333600" cy="9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0" name="Google Shape;480;g34158cfdb2d_0_808"/>
          <p:cNvSpPr/>
          <p:nvPr/>
        </p:nvSpPr>
        <p:spPr>
          <a:xfrm>
            <a:off x="579503" y="373394"/>
            <a:ext cx="274016" cy="340201"/>
          </a:xfrm>
          <a:custGeom>
            <a:avLst/>
            <a:gdLst/>
            <a:ahLst/>
            <a:cxnLst/>
            <a:rect l="l" t="t" r="r" b="b"/>
            <a:pathLst>
              <a:path w="274016" h="340201" extrusionOk="0">
                <a:moveTo>
                  <a:pt x="0" y="0"/>
                </a:moveTo>
                <a:lnTo>
                  <a:pt x="274017" y="0"/>
                </a:lnTo>
                <a:lnTo>
                  <a:pt x="274017" y="340201"/>
                </a:lnTo>
                <a:lnTo>
                  <a:pt x="0" y="340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1" name="Google Shape;481;g34158cfdb2d_0_808"/>
          <p:cNvSpPr txBox="1"/>
          <p:nvPr/>
        </p:nvSpPr>
        <p:spPr>
          <a:xfrm>
            <a:off x="9252674" y="1989981"/>
            <a:ext cx="7624800" cy="7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9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CRITERIA: </a:t>
            </a:r>
            <a:endParaRPr/>
          </a:p>
        </p:txBody>
      </p:sp>
      <p:sp>
        <p:nvSpPr>
          <p:cNvPr id="482" name="Google Shape;482;g34158cfdb2d_0_808"/>
          <p:cNvSpPr txBox="1"/>
          <p:nvPr/>
        </p:nvSpPr>
        <p:spPr>
          <a:xfrm>
            <a:off x="9651757" y="3041832"/>
            <a:ext cx="72258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6" b="0" i="1" u="none" strike="noStrike" cap="none">
                <a:solidFill>
                  <a:srgbClr val="EF1515"/>
                </a:solidFill>
                <a:latin typeface="Montserrat"/>
                <a:ea typeface="Montserrat"/>
                <a:cs typeface="Montserrat"/>
                <a:sym typeface="Montserrat"/>
              </a:rPr>
              <a:t>PARTAKAN COMPETITION MECHANICS</a:t>
            </a:r>
            <a:endParaRPr/>
          </a:p>
        </p:txBody>
      </p:sp>
      <p:sp>
        <p:nvSpPr>
          <p:cNvPr id="483" name="Google Shape;483;g34158cfdb2d_0_808"/>
          <p:cNvSpPr txBox="1"/>
          <p:nvPr/>
        </p:nvSpPr>
        <p:spPr>
          <a:xfrm>
            <a:off x="9996540" y="4380199"/>
            <a:ext cx="6918000" cy="2065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Open to 4 wheels</a:t>
            </a:r>
            <a:endParaRPr sz="1918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Must be in working condition and provide proof of authenticity. </a:t>
            </a:r>
            <a:endParaRPr dirty="0"/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18" b="0" i="0" u="none" strike="noStrike" cap="none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18" b="0" i="0" u="none" strike="noStrike" cap="none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• MUST PRESENT A VALID OR/CR </a:t>
            </a:r>
            <a:endParaRPr dirty="0"/>
          </a:p>
        </p:txBody>
      </p:sp>
      <p:sp>
        <p:nvSpPr>
          <p:cNvPr id="484" name="Google Shape;484;g34158cfdb2d_0_808"/>
          <p:cNvSpPr txBox="1"/>
          <p:nvPr/>
        </p:nvSpPr>
        <p:spPr>
          <a:xfrm>
            <a:off x="9252674" y="9220200"/>
            <a:ext cx="84057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4" b="0" i="1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Celebrate your achievements with the Partakan community!</a:t>
            </a:r>
            <a:endParaRPr/>
          </a:p>
        </p:txBody>
      </p:sp>
      <p:sp>
        <p:nvSpPr>
          <p:cNvPr id="485" name="Google Shape;485;g34158cfdb2d_0_808"/>
          <p:cNvSpPr txBox="1"/>
          <p:nvPr/>
        </p:nvSpPr>
        <p:spPr>
          <a:xfrm>
            <a:off x="1028700" y="337137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ROPALI MOTORCYCLES</a:t>
            </a:r>
            <a:endParaRPr/>
          </a:p>
        </p:txBody>
      </p:sp>
      <p:sp>
        <p:nvSpPr>
          <p:cNvPr id="486" name="Google Shape;486;g34158cfdb2d_0_808"/>
          <p:cNvSpPr txBox="1"/>
          <p:nvPr/>
        </p:nvSpPr>
        <p:spPr>
          <a:xfrm>
            <a:off x="1028700" y="549153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EF1515"/>
                </a:solidFill>
                <a:latin typeface="Open Sans"/>
                <a:ea typeface="Open Sans"/>
                <a:cs typeface="Open Sans"/>
                <a:sym typeface="Open Sans"/>
              </a:rPr>
              <a:t>PARTAKAN FEST</a:t>
            </a:r>
            <a:endParaRPr/>
          </a:p>
        </p:txBody>
      </p:sp>
      <p:sp>
        <p:nvSpPr>
          <p:cNvPr id="487" name="Google Shape;487;g34158cfdb2d_0_808"/>
          <p:cNvSpPr txBox="1"/>
          <p:nvPr/>
        </p:nvSpPr>
        <p:spPr>
          <a:xfrm>
            <a:off x="-381305" y="9551705"/>
            <a:ext cx="79617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THROTTLE LIFE NEWS</a:t>
            </a:r>
            <a:endParaRPr/>
          </a:p>
        </p:txBody>
      </p:sp>
      <p:sp>
        <p:nvSpPr>
          <p:cNvPr id="488" name="Google Shape;488;g34158cfdb2d_0_808"/>
          <p:cNvSpPr txBox="1"/>
          <p:nvPr/>
        </p:nvSpPr>
        <p:spPr>
          <a:xfrm>
            <a:off x="12701515" y="2240744"/>
            <a:ext cx="76248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9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OLDEST CAR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A1A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g34158cfdb2d_0_918"/>
          <p:cNvGrpSpPr/>
          <p:nvPr/>
        </p:nvGrpSpPr>
        <p:grpSpPr>
          <a:xfrm>
            <a:off x="18162232" y="8006422"/>
            <a:ext cx="125769" cy="1251887"/>
            <a:chOff x="0" y="-28575"/>
            <a:chExt cx="33124" cy="329713"/>
          </a:xfrm>
        </p:grpSpPr>
        <p:sp>
          <p:nvSpPr>
            <p:cNvPr id="494" name="Google Shape;494;g34158cfdb2d_0_918"/>
            <p:cNvSpPr/>
            <p:nvPr/>
          </p:nvSpPr>
          <p:spPr>
            <a:xfrm>
              <a:off x="0" y="0"/>
              <a:ext cx="33124" cy="301138"/>
            </a:xfrm>
            <a:custGeom>
              <a:avLst/>
              <a:gdLst/>
              <a:ahLst/>
              <a:cxnLst/>
              <a:rect l="l" t="t" r="r" b="b"/>
              <a:pathLst>
                <a:path w="33124" h="301138" extrusionOk="0">
                  <a:moveTo>
                    <a:pt x="0" y="0"/>
                  </a:moveTo>
                  <a:lnTo>
                    <a:pt x="33124" y="0"/>
                  </a:lnTo>
                  <a:lnTo>
                    <a:pt x="33124" y="301138"/>
                  </a:lnTo>
                  <a:lnTo>
                    <a:pt x="0" y="301138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495" name="Google Shape;495;g34158cfdb2d_0_918"/>
            <p:cNvSpPr txBox="1"/>
            <p:nvPr/>
          </p:nvSpPr>
          <p:spPr>
            <a:xfrm>
              <a:off x="0" y="-28575"/>
              <a:ext cx="330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6" name="Google Shape;496;g34158cfdb2d_0_918"/>
          <p:cNvGrpSpPr/>
          <p:nvPr/>
        </p:nvGrpSpPr>
        <p:grpSpPr>
          <a:xfrm>
            <a:off x="0" y="2834860"/>
            <a:ext cx="7199051" cy="7453250"/>
            <a:chOff x="0" y="-28575"/>
            <a:chExt cx="812800" cy="841500"/>
          </a:xfrm>
        </p:grpSpPr>
        <p:sp>
          <p:nvSpPr>
            <p:cNvPr id="497" name="Google Shape;497;g34158cfdb2d_0_9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498" name="Google Shape;498;g34158cfdb2d_0_918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9" name="Google Shape;499;g34158cfdb2d_0_918"/>
          <p:cNvPicPr preferRelativeResize="0"/>
          <p:nvPr/>
        </p:nvPicPr>
        <p:blipFill rotWithShape="1">
          <a:blip r:embed="rId3">
            <a:alphaModFix/>
          </a:blip>
          <a:srcRect l="29512" r="5695"/>
          <a:stretch/>
        </p:blipFill>
        <p:spPr>
          <a:xfrm>
            <a:off x="1525181" y="1543976"/>
            <a:ext cx="7199045" cy="71990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g34158cfdb2d_0_918"/>
          <p:cNvGrpSpPr/>
          <p:nvPr/>
        </p:nvGrpSpPr>
        <p:grpSpPr>
          <a:xfrm>
            <a:off x="8091183" y="-144662"/>
            <a:ext cx="1266646" cy="3586973"/>
            <a:chOff x="0" y="-38100"/>
            <a:chExt cx="333600" cy="944711"/>
          </a:xfrm>
        </p:grpSpPr>
        <p:sp>
          <p:nvSpPr>
            <p:cNvPr id="501" name="Google Shape;501;g34158cfdb2d_0_918"/>
            <p:cNvSpPr/>
            <p:nvPr/>
          </p:nvSpPr>
          <p:spPr>
            <a:xfrm>
              <a:off x="0" y="0"/>
              <a:ext cx="333456" cy="906611"/>
            </a:xfrm>
            <a:custGeom>
              <a:avLst/>
              <a:gdLst/>
              <a:ahLst/>
              <a:cxnLst/>
              <a:rect l="l" t="t" r="r" b="b"/>
              <a:pathLst>
                <a:path w="333456" h="906611" extrusionOk="0">
                  <a:moveTo>
                    <a:pt x="0" y="0"/>
                  </a:moveTo>
                  <a:lnTo>
                    <a:pt x="333456" y="0"/>
                  </a:lnTo>
                  <a:lnTo>
                    <a:pt x="333456" y="906611"/>
                  </a:lnTo>
                  <a:lnTo>
                    <a:pt x="0" y="906611"/>
                  </a:lnTo>
                  <a:close/>
                </a:path>
              </a:pathLst>
            </a:custGeom>
            <a:solidFill>
              <a:srgbClr val="EF1515">
                <a:alpha val="74900"/>
              </a:srgbClr>
            </a:solidFill>
            <a:ln>
              <a:noFill/>
            </a:ln>
          </p:spPr>
        </p:sp>
        <p:sp>
          <p:nvSpPr>
            <p:cNvPr id="502" name="Google Shape;502;g34158cfdb2d_0_918"/>
            <p:cNvSpPr txBox="1"/>
            <p:nvPr/>
          </p:nvSpPr>
          <p:spPr>
            <a:xfrm>
              <a:off x="0" y="-38100"/>
              <a:ext cx="3336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3" name="Google Shape;503;g34158cfdb2d_0_918"/>
          <p:cNvSpPr txBox="1"/>
          <p:nvPr/>
        </p:nvSpPr>
        <p:spPr>
          <a:xfrm>
            <a:off x="9357825" y="1161750"/>
            <a:ext cx="9851700" cy="25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55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BIGGEST DELEGATION</a:t>
            </a:r>
            <a:endParaRPr/>
          </a:p>
        </p:txBody>
      </p:sp>
      <p:sp>
        <p:nvSpPr>
          <p:cNvPr id="504" name="Google Shape;504;g34158cfdb2d_0_918"/>
          <p:cNvSpPr txBox="1"/>
          <p:nvPr/>
        </p:nvSpPr>
        <p:spPr>
          <a:xfrm>
            <a:off x="9252674" y="9220200"/>
            <a:ext cx="84057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4" b="0" i="1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Celebrate your achievements with the Partakan community!</a:t>
            </a:r>
            <a:endParaRPr/>
          </a:p>
        </p:txBody>
      </p:sp>
      <p:sp>
        <p:nvSpPr>
          <p:cNvPr id="505" name="Google Shape;505;g34158cfdb2d_0_918"/>
          <p:cNvSpPr/>
          <p:nvPr/>
        </p:nvSpPr>
        <p:spPr>
          <a:xfrm>
            <a:off x="579503" y="373394"/>
            <a:ext cx="274016" cy="340201"/>
          </a:xfrm>
          <a:custGeom>
            <a:avLst/>
            <a:gdLst/>
            <a:ahLst/>
            <a:cxnLst/>
            <a:rect l="l" t="t" r="r" b="b"/>
            <a:pathLst>
              <a:path w="274016" h="340201" extrusionOk="0">
                <a:moveTo>
                  <a:pt x="0" y="0"/>
                </a:moveTo>
                <a:lnTo>
                  <a:pt x="274017" y="0"/>
                </a:lnTo>
                <a:lnTo>
                  <a:pt x="274017" y="340201"/>
                </a:lnTo>
                <a:lnTo>
                  <a:pt x="0" y="340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6" name="Google Shape;506;g34158cfdb2d_0_918"/>
          <p:cNvSpPr txBox="1"/>
          <p:nvPr/>
        </p:nvSpPr>
        <p:spPr>
          <a:xfrm>
            <a:off x="1028700" y="337137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ROPALI MOTORCYCLES</a:t>
            </a:r>
            <a:endParaRPr/>
          </a:p>
        </p:txBody>
      </p:sp>
      <p:sp>
        <p:nvSpPr>
          <p:cNvPr id="507" name="Google Shape;507;g34158cfdb2d_0_918"/>
          <p:cNvSpPr txBox="1"/>
          <p:nvPr/>
        </p:nvSpPr>
        <p:spPr>
          <a:xfrm>
            <a:off x="1028700" y="549153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EF1515"/>
                </a:solidFill>
                <a:latin typeface="Open Sans"/>
                <a:ea typeface="Open Sans"/>
                <a:cs typeface="Open Sans"/>
                <a:sym typeface="Open Sans"/>
              </a:rPr>
              <a:t>PARTAKAN FEST</a:t>
            </a:r>
            <a:endParaRPr/>
          </a:p>
        </p:txBody>
      </p:sp>
      <p:sp>
        <p:nvSpPr>
          <p:cNvPr id="508" name="Google Shape;508;g34158cfdb2d_0_918"/>
          <p:cNvSpPr txBox="1"/>
          <p:nvPr/>
        </p:nvSpPr>
        <p:spPr>
          <a:xfrm>
            <a:off x="-381305" y="9551705"/>
            <a:ext cx="79617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THROTTLE LIFE NEWS</a:t>
            </a:r>
            <a:endParaRPr/>
          </a:p>
        </p:txBody>
      </p:sp>
      <p:sp>
        <p:nvSpPr>
          <p:cNvPr id="509" name="Google Shape;509;g34158cfdb2d_0_918"/>
          <p:cNvSpPr txBox="1"/>
          <p:nvPr/>
        </p:nvSpPr>
        <p:spPr>
          <a:xfrm>
            <a:off x="8965950" y="5065100"/>
            <a:ext cx="9851700" cy="25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55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FARTHEST</a:t>
            </a:r>
            <a:endParaRPr sz="6855" i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55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DELEGATION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A1A"/>
        </a:solidFill>
        <a:effectLst/>
      </p:bgPr>
    </p:bg>
    <p:spTree>
      <p:nvGrpSpPr>
        <p:cNvPr id="1" name="Shape 492">
          <a:extLst>
            <a:ext uri="{FF2B5EF4-FFF2-40B4-BE49-F238E27FC236}">
              <a16:creationId xmlns:a16="http://schemas.microsoft.com/office/drawing/2014/main" id="{517EB6C0-F87E-2526-7D72-8226BD8B4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g34158cfdb2d_0_918">
            <a:extLst>
              <a:ext uri="{FF2B5EF4-FFF2-40B4-BE49-F238E27FC236}">
                <a16:creationId xmlns:a16="http://schemas.microsoft.com/office/drawing/2014/main" id="{1B674749-1D22-1929-8B17-02639295658D}"/>
              </a:ext>
            </a:extLst>
          </p:cNvPr>
          <p:cNvGrpSpPr/>
          <p:nvPr/>
        </p:nvGrpSpPr>
        <p:grpSpPr>
          <a:xfrm>
            <a:off x="18162232" y="8006422"/>
            <a:ext cx="125769" cy="1251887"/>
            <a:chOff x="0" y="-28575"/>
            <a:chExt cx="33124" cy="329713"/>
          </a:xfrm>
        </p:grpSpPr>
        <p:sp>
          <p:nvSpPr>
            <p:cNvPr id="494" name="Google Shape;494;g34158cfdb2d_0_918">
              <a:extLst>
                <a:ext uri="{FF2B5EF4-FFF2-40B4-BE49-F238E27FC236}">
                  <a16:creationId xmlns:a16="http://schemas.microsoft.com/office/drawing/2014/main" id="{9B8BBD63-EE97-8206-B180-459F2D49A52C}"/>
                </a:ext>
              </a:extLst>
            </p:cNvPr>
            <p:cNvSpPr/>
            <p:nvPr/>
          </p:nvSpPr>
          <p:spPr>
            <a:xfrm>
              <a:off x="0" y="0"/>
              <a:ext cx="33124" cy="301138"/>
            </a:xfrm>
            <a:custGeom>
              <a:avLst/>
              <a:gdLst/>
              <a:ahLst/>
              <a:cxnLst/>
              <a:rect l="l" t="t" r="r" b="b"/>
              <a:pathLst>
                <a:path w="33124" h="301138" extrusionOk="0">
                  <a:moveTo>
                    <a:pt x="0" y="0"/>
                  </a:moveTo>
                  <a:lnTo>
                    <a:pt x="33124" y="0"/>
                  </a:lnTo>
                  <a:lnTo>
                    <a:pt x="33124" y="301138"/>
                  </a:lnTo>
                  <a:lnTo>
                    <a:pt x="0" y="301138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495" name="Google Shape;495;g34158cfdb2d_0_918">
              <a:extLst>
                <a:ext uri="{FF2B5EF4-FFF2-40B4-BE49-F238E27FC236}">
                  <a16:creationId xmlns:a16="http://schemas.microsoft.com/office/drawing/2014/main" id="{68ED59CD-5C0F-1756-C78D-3AEE62664F37}"/>
                </a:ext>
              </a:extLst>
            </p:cNvPr>
            <p:cNvSpPr txBox="1"/>
            <p:nvPr/>
          </p:nvSpPr>
          <p:spPr>
            <a:xfrm>
              <a:off x="0" y="-28575"/>
              <a:ext cx="330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6" name="Google Shape;496;g34158cfdb2d_0_918">
            <a:extLst>
              <a:ext uri="{FF2B5EF4-FFF2-40B4-BE49-F238E27FC236}">
                <a16:creationId xmlns:a16="http://schemas.microsoft.com/office/drawing/2014/main" id="{9C0F864B-320A-3645-EEF2-2FF0AE7CBE4E}"/>
              </a:ext>
            </a:extLst>
          </p:cNvPr>
          <p:cNvGrpSpPr/>
          <p:nvPr/>
        </p:nvGrpSpPr>
        <p:grpSpPr>
          <a:xfrm>
            <a:off x="0" y="2834860"/>
            <a:ext cx="7199051" cy="7453250"/>
            <a:chOff x="0" y="-28575"/>
            <a:chExt cx="812800" cy="841500"/>
          </a:xfrm>
        </p:grpSpPr>
        <p:sp>
          <p:nvSpPr>
            <p:cNvPr id="497" name="Google Shape;497;g34158cfdb2d_0_918">
              <a:extLst>
                <a:ext uri="{FF2B5EF4-FFF2-40B4-BE49-F238E27FC236}">
                  <a16:creationId xmlns:a16="http://schemas.microsoft.com/office/drawing/2014/main" id="{74C5D593-6565-68F4-CBC0-4D5B954F40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EF1515"/>
            </a:solidFill>
            <a:ln>
              <a:noFill/>
            </a:ln>
          </p:spPr>
        </p:sp>
        <p:sp>
          <p:nvSpPr>
            <p:cNvPr id="498" name="Google Shape;498;g34158cfdb2d_0_918">
              <a:extLst>
                <a:ext uri="{FF2B5EF4-FFF2-40B4-BE49-F238E27FC236}">
                  <a16:creationId xmlns:a16="http://schemas.microsoft.com/office/drawing/2014/main" id="{25100689-B899-1D52-454B-3567210FF284}"/>
                </a:ext>
              </a:extLst>
            </p:cNvPr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1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9" name="Google Shape;499;g34158cfdb2d_0_918">
            <a:extLst>
              <a:ext uri="{FF2B5EF4-FFF2-40B4-BE49-F238E27FC236}">
                <a16:creationId xmlns:a16="http://schemas.microsoft.com/office/drawing/2014/main" id="{77C8A988-09AB-77CA-B874-DE683376E7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9512" r="5695"/>
          <a:stretch/>
        </p:blipFill>
        <p:spPr>
          <a:xfrm>
            <a:off x="1525181" y="1543976"/>
            <a:ext cx="7199045" cy="71990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g34158cfdb2d_0_918">
            <a:extLst>
              <a:ext uri="{FF2B5EF4-FFF2-40B4-BE49-F238E27FC236}">
                <a16:creationId xmlns:a16="http://schemas.microsoft.com/office/drawing/2014/main" id="{8B641F48-32E1-D26B-172A-9DC07D078FE2}"/>
              </a:ext>
            </a:extLst>
          </p:cNvPr>
          <p:cNvGrpSpPr/>
          <p:nvPr/>
        </p:nvGrpSpPr>
        <p:grpSpPr>
          <a:xfrm>
            <a:off x="8091183" y="-144662"/>
            <a:ext cx="1266646" cy="3586973"/>
            <a:chOff x="0" y="-38100"/>
            <a:chExt cx="333600" cy="944711"/>
          </a:xfrm>
        </p:grpSpPr>
        <p:sp>
          <p:nvSpPr>
            <p:cNvPr id="501" name="Google Shape;501;g34158cfdb2d_0_918">
              <a:extLst>
                <a:ext uri="{FF2B5EF4-FFF2-40B4-BE49-F238E27FC236}">
                  <a16:creationId xmlns:a16="http://schemas.microsoft.com/office/drawing/2014/main" id="{3B764F53-2CA4-416D-8143-0F548A8B6398}"/>
                </a:ext>
              </a:extLst>
            </p:cNvPr>
            <p:cNvSpPr/>
            <p:nvPr/>
          </p:nvSpPr>
          <p:spPr>
            <a:xfrm>
              <a:off x="0" y="0"/>
              <a:ext cx="333456" cy="906611"/>
            </a:xfrm>
            <a:custGeom>
              <a:avLst/>
              <a:gdLst/>
              <a:ahLst/>
              <a:cxnLst/>
              <a:rect l="l" t="t" r="r" b="b"/>
              <a:pathLst>
                <a:path w="333456" h="906611" extrusionOk="0">
                  <a:moveTo>
                    <a:pt x="0" y="0"/>
                  </a:moveTo>
                  <a:lnTo>
                    <a:pt x="333456" y="0"/>
                  </a:lnTo>
                  <a:lnTo>
                    <a:pt x="333456" y="906611"/>
                  </a:lnTo>
                  <a:lnTo>
                    <a:pt x="0" y="906611"/>
                  </a:lnTo>
                  <a:close/>
                </a:path>
              </a:pathLst>
            </a:custGeom>
            <a:solidFill>
              <a:srgbClr val="EF1515">
                <a:alpha val="74900"/>
              </a:srgbClr>
            </a:solidFill>
            <a:ln>
              <a:noFill/>
            </a:ln>
          </p:spPr>
        </p:sp>
        <p:sp>
          <p:nvSpPr>
            <p:cNvPr id="502" name="Google Shape;502;g34158cfdb2d_0_918">
              <a:extLst>
                <a:ext uri="{FF2B5EF4-FFF2-40B4-BE49-F238E27FC236}">
                  <a16:creationId xmlns:a16="http://schemas.microsoft.com/office/drawing/2014/main" id="{5D5641F9-7C1A-3D7D-A2F5-EFC344EA224F}"/>
                </a:ext>
              </a:extLst>
            </p:cNvPr>
            <p:cNvSpPr txBox="1"/>
            <p:nvPr/>
          </p:nvSpPr>
          <p:spPr>
            <a:xfrm>
              <a:off x="0" y="-38100"/>
              <a:ext cx="3336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4" name="Google Shape;504;g34158cfdb2d_0_918">
            <a:extLst>
              <a:ext uri="{FF2B5EF4-FFF2-40B4-BE49-F238E27FC236}">
                <a16:creationId xmlns:a16="http://schemas.microsoft.com/office/drawing/2014/main" id="{734F4691-478C-A06B-F395-4B387FC20645}"/>
              </a:ext>
            </a:extLst>
          </p:cNvPr>
          <p:cNvSpPr txBox="1"/>
          <p:nvPr/>
        </p:nvSpPr>
        <p:spPr>
          <a:xfrm>
            <a:off x="9252674" y="9220200"/>
            <a:ext cx="8405700" cy="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4" b="0" i="1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Celebrate your achievements with the Partakan community!</a:t>
            </a:r>
            <a:endParaRPr/>
          </a:p>
        </p:txBody>
      </p:sp>
      <p:sp>
        <p:nvSpPr>
          <p:cNvPr id="505" name="Google Shape;505;g34158cfdb2d_0_918">
            <a:extLst>
              <a:ext uri="{FF2B5EF4-FFF2-40B4-BE49-F238E27FC236}">
                <a16:creationId xmlns:a16="http://schemas.microsoft.com/office/drawing/2014/main" id="{58F9E572-6A70-18A6-6309-6070D0E46DD2}"/>
              </a:ext>
            </a:extLst>
          </p:cNvPr>
          <p:cNvSpPr/>
          <p:nvPr/>
        </p:nvSpPr>
        <p:spPr>
          <a:xfrm>
            <a:off x="579503" y="373394"/>
            <a:ext cx="274016" cy="340201"/>
          </a:xfrm>
          <a:custGeom>
            <a:avLst/>
            <a:gdLst/>
            <a:ahLst/>
            <a:cxnLst/>
            <a:rect l="l" t="t" r="r" b="b"/>
            <a:pathLst>
              <a:path w="274016" h="340201" extrusionOk="0">
                <a:moveTo>
                  <a:pt x="0" y="0"/>
                </a:moveTo>
                <a:lnTo>
                  <a:pt x="274017" y="0"/>
                </a:lnTo>
                <a:lnTo>
                  <a:pt x="274017" y="340201"/>
                </a:lnTo>
                <a:lnTo>
                  <a:pt x="0" y="340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06" name="Google Shape;506;g34158cfdb2d_0_918">
            <a:extLst>
              <a:ext uri="{FF2B5EF4-FFF2-40B4-BE49-F238E27FC236}">
                <a16:creationId xmlns:a16="http://schemas.microsoft.com/office/drawing/2014/main" id="{48E74D83-DE19-7E77-AD56-FBC498AA0D35}"/>
              </a:ext>
            </a:extLst>
          </p:cNvPr>
          <p:cNvSpPr txBox="1"/>
          <p:nvPr/>
        </p:nvSpPr>
        <p:spPr>
          <a:xfrm>
            <a:off x="1028700" y="337137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ROPALI MOTORCYCLES</a:t>
            </a:r>
            <a:endParaRPr/>
          </a:p>
        </p:txBody>
      </p:sp>
      <p:sp>
        <p:nvSpPr>
          <p:cNvPr id="507" name="Google Shape;507;g34158cfdb2d_0_918">
            <a:extLst>
              <a:ext uri="{FF2B5EF4-FFF2-40B4-BE49-F238E27FC236}">
                <a16:creationId xmlns:a16="http://schemas.microsoft.com/office/drawing/2014/main" id="{50E25BCF-EB2A-7861-46C3-669E43986431}"/>
              </a:ext>
            </a:extLst>
          </p:cNvPr>
          <p:cNvSpPr txBox="1"/>
          <p:nvPr/>
        </p:nvSpPr>
        <p:spPr>
          <a:xfrm>
            <a:off x="1028700" y="549153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EF1515"/>
                </a:solidFill>
                <a:latin typeface="Open Sans"/>
                <a:ea typeface="Open Sans"/>
                <a:cs typeface="Open Sans"/>
                <a:sym typeface="Open Sans"/>
              </a:rPr>
              <a:t>PARTAKAN FEST</a:t>
            </a:r>
            <a:endParaRPr/>
          </a:p>
        </p:txBody>
      </p:sp>
      <p:sp>
        <p:nvSpPr>
          <p:cNvPr id="508" name="Google Shape;508;g34158cfdb2d_0_918">
            <a:extLst>
              <a:ext uri="{FF2B5EF4-FFF2-40B4-BE49-F238E27FC236}">
                <a16:creationId xmlns:a16="http://schemas.microsoft.com/office/drawing/2014/main" id="{AA9EC196-F768-A0A8-A3D4-0CCBBAD8BD2F}"/>
              </a:ext>
            </a:extLst>
          </p:cNvPr>
          <p:cNvSpPr txBox="1"/>
          <p:nvPr/>
        </p:nvSpPr>
        <p:spPr>
          <a:xfrm>
            <a:off x="-381305" y="9551705"/>
            <a:ext cx="79617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THROTTLE LIFE NEWS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E4BEA5-9349-0085-E6C1-375E5997BDA8}"/>
              </a:ext>
            </a:extLst>
          </p:cNvPr>
          <p:cNvSpPr txBox="1"/>
          <p:nvPr/>
        </p:nvSpPr>
        <p:spPr>
          <a:xfrm>
            <a:off x="10047148" y="2512009"/>
            <a:ext cx="78563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AMAZING RIDE PRIZES:</a:t>
            </a:r>
          </a:p>
          <a:p>
            <a:endParaRPr lang="en-PH" sz="2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PHOTO – P 10,000.00</a:t>
            </a:r>
          </a:p>
          <a:p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DOCUMENTARY	1</a:t>
            </a:r>
            <a:r>
              <a:rPr lang="en-PH" sz="28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PRIZE P 30,000.00</a:t>
            </a:r>
          </a:p>
          <a:p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2</a:t>
            </a:r>
            <a:r>
              <a:rPr lang="en-PH" sz="28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PRIZE P 20,000.00</a:t>
            </a:r>
          </a:p>
          <a:p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3</a:t>
            </a:r>
            <a:r>
              <a:rPr lang="en-PH" sz="2800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PRIZE P 10,000.00</a:t>
            </a:r>
          </a:p>
          <a:p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CARCAMPING SETUP – P 10,000.00</a:t>
            </a:r>
          </a:p>
          <a:p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BEST MOTOCAMPING SETUP – P 10,000.00</a:t>
            </a:r>
          </a:p>
          <a:p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OLDEST CAR – P 10,000.00</a:t>
            </a:r>
          </a:p>
          <a:p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OLDEST MOTORCYCLE – P 10,000.00</a:t>
            </a:r>
          </a:p>
          <a:p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BIGGEST DELEGATION – P 50,000.00</a:t>
            </a:r>
          </a:p>
          <a:p>
            <a:r>
              <a:rPr lang="en-PH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FARTHEST RIDER/DELEGATION – P 20,000.00</a:t>
            </a:r>
          </a:p>
        </p:txBody>
      </p:sp>
    </p:spTree>
    <p:extLst>
      <p:ext uri="{BB962C8B-B14F-4D97-AF65-F5344CB8AC3E}">
        <p14:creationId xmlns:p14="http://schemas.microsoft.com/office/powerpoint/2010/main" val="2229262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>
          <a:extLst>
            <a:ext uri="{FF2B5EF4-FFF2-40B4-BE49-F238E27FC236}">
              <a16:creationId xmlns:a16="http://schemas.microsoft.com/office/drawing/2014/main" id="{BD82CAC9-F7B1-6E0A-9C1E-690A5EC6D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22">
            <a:extLst>
              <a:ext uri="{FF2B5EF4-FFF2-40B4-BE49-F238E27FC236}">
                <a16:creationId xmlns:a16="http://schemas.microsoft.com/office/drawing/2014/main" id="{599B75BF-1245-E679-0E12-B368117F754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6280" b="-26545"/>
            </a:stretch>
          </a:blipFill>
          <a:ln>
            <a:noFill/>
          </a:ln>
        </p:spPr>
      </p:sp>
      <p:sp>
        <p:nvSpPr>
          <p:cNvPr id="1223" name="Google Shape;1223;p22">
            <a:extLst>
              <a:ext uri="{FF2B5EF4-FFF2-40B4-BE49-F238E27FC236}">
                <a16:creationId xmlns:a16="http://schemas.microsoft.com/office/drawing/2014/main" id="{EA90AF0B-C4BB-65B5-624D-592C058871A1}"/>
              </a:ext>
            </a:extLst>
          </p:cNvPr>
          <p:cNvSpPr txBox="1"/>
          <p:nvPr/>
        </p:nvSpPr>
        <p:spPr>
          <a:xfrm>
            <a:off x="3532719" y="3096557"/>
            <a:ext cx="11962496" cy="2046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2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983" b="1" i="0" u="none" strike="noStrike" cap="none">
                <a:solidFill>
                  <a:srgbClr val="96001A"/>
                </a:solidFill>
                <a:latin typeface="Public Sans Black"/>
                <a:ea typeface="Public Sans Black"/>
                <a:cs typeface="Public Sans Black"/>
                <a:sym typeface="Public Sans Black"/>
              </a:rPr>
              <a:t>Thank You</a:t>
            </a: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477EA0-ECC9-7CAC-5CEB-158473D85F7E}"/>
              </a:ext>
            </a:extLst>
          </p:cNvPr>
          <p:cNvSpPr txBox="1"/>
          <p:nvPr/>
        </p:nvSpPr>
        <p:spPr>
          <a:xfrm>
            <a:off x="4572000" y="498961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b="0" dirty="0">
                <a:effectLst/>
              </a:rPr>
              <a:t> </a:t>
            </a:r>
            <a:endParaRPr lang="en-PH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E5B4F6-EEEF-6DAB-C594-42C206FB3CAA}"/>
              </a:ext>
            </a:extLst>
          </p:cNvPr>
          <p:cNvSpPr txBox="1"/>
          <p:nvPr/>
        </p:nvSpPr>
        <p:spPr>
          <a:xfrm>
            <a:off x="4572000" y="498961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b="0" dirty="0">
                <a:effectLst/>
              </a:rPr>
              <a:t> </a:t>
            </a:r>
            <a:endParaRPr lang="en-PH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36359D-3428-7ADC-54EC-37E86F4C25BA}"/>
              </a:ext>
            </a:extLst>
          </p:cNvPr>
          <p:cNvSpPr txBox="1"/>
          <p:nvPr/>
        </p:nvSpPr>
        <p:spPr>
          <a:xfrm>
            <a:off x="4572000" y="4991853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1639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C0404"/>
            </a:gs>
            <a:gs pos="100000">
              <a:srgbClr val="96001A"/>
            </a:gs>
          </a:gsLst>
          <a:lin ang="0" scaled="0"/>
        </a:gra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"/>
          <p:cNvPicPr preferRelativeResize="0"/>
          <p:nvPr/>
        </p:nvPicPr>
        <p:blipFill rotWithShape="1">
          <a:blip r:embed="rId3">
            <a:alphaModFix amt="65000"/>
          </a:blip>
          <a:srcRect t="27223" b="36429"/>
          <a:stretch/>
        </p:blipFill>
        <p:spPr>
          <a:xfrm>
            <a:off x="0" y="-87088"/>
            <a:ext cx="18288000" cy="44237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8" name="Google Shape;168;p2"/>
          <p:cNvGrpSpPr/>
          <p:nvPr/>
        </p:nvGrpSpPr>
        <p:grpSpPr>
          <a:xfrm rot="5400000">
            <a:off x="8444805" y="-6522800"/>
            <a:ext cx="1543050" cy="20350012"/>
            <a:chOff x="0" y="-38100"/>
            <a:chExt cx="406400" cy="5359674"/>
          </a:xfrm>
        </p:grpSpPr>
        <p:sp>
          <p:nvSpPr>
            <p:cNvPr id="169" name="Google Shape;169;p2"/>
            <p:cNvSpPr/>
            <p:nvPr/>
          </p:nvSpPr>
          <p:spPr>
            <a:xfrm>
              <a:off x="0" y="0"/>
              <a:ext cx="406400" cy="5321574"/>
            </a:xfrm>
            <a:custGeom>
              <a:avLst/>
              <a:gdLst/>
              <a:ahLst/>
              <a:cxnLst/>
              <a:rect l="l" t="t" r="r" b="b"/>
              <a:pathLst>
                <a:path w="406400" h="5321574" extrusionOk="0">
                  <a:moveTo>
                    <a:pt x="0" y="0"/>
                  </a:moveTo>
                  <a:lnTo>
                    <a:pt x="406400" y="0"/>
                  </a:lnTo>
                  <a:lnTo>
                    <a:pt x="406400" y="5321574"/>
                  </a:lnTo>
                  <a:lnTo>
                    <a:pt x="0" y="5321574"/>
                  </a:lnTo>
                  <a:close/>
                </a:path>
              </a:pathLst>
            </a:custGeom>
            <a:gradFill>
              <a:gsLst>
                <a:gs pos="0">
                  <a:srgbClr val="5C0404">
                    <a:alpha val="54901"/>
                  </a:srgbClr>
                </a:gs>
                <a:gs pos="100000">
                  <a:srgbClr val="96001A">
                    <a:alpha val="54901"/>
                  </a:srgbClr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170" name="Google Shape;170;p2"/>
            <p:cNvSpPr txBox="1"/>
            <p:nvPr/>
          </p:nvSpPr>
          <p:spPr>
            <a:xfrm>
              <a:off x="0" y="-38100"/>
              <a:ext cx="406400" cy="53596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1" name="Google Shape;171;p2"/>
          <p:cNvPicPr preferRelativeResize="0"/>
          <p:nvPr/>
        </p:nvPicPr>
        <p:blipFill rotWithShape="1">
          <a:blip r:embed="rId4">
            <a:alphaModFix/>
          </a:blip>
          <a:srcRect l="4500" r="4500"/>
          <a:stretch/>
        </p:blipFill>
        <p:spPr>
          <a:xfrm>
            <a:off x="12700803" y="1437298"/>
            <a:ext cx="4558497" cy="333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"/>
          <p:cNvPicPr preferRelativeResize="0"/>
          <p:nvPr/>
        </p:nvPicPr>
        <p:blipFill rotWithShape="1">
          <a:blip r:embed="rId5">
            <a:alphaModFix/>
          </a:blip>
          <a:srcRect l="11329" r="11329"/>
          <a:stretch/>
        </p:blipFill>
        <p:spPr>
          <a:xfrm>
            <a:off x="12724299" y="5294126"/>
            <a:ext cx="4558497" cy="333749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"/>
          <p:cNvSpPr/>
          <p:nvPr/>
        </p:nvSpPr>
        <p:spPr>
          <a:xfrm>
            <a:off x="1520069" y="6962873"/>
            <a:ext cx="1721439" cy="1763318"/>
          </a:xfrm>
          <a:custGeom>
            <a:avLst/>
            <a:gdLst/>
            <a:ahLst/>
            <a:cxnLst/>
            <a:rect l="l" t="t" r="r" b="b"/>
            <a:pathLst>
              <a:path w="1721439" h="1763318" extrusionOk="0">
                <a:moveTo>
                  <a:pt x="0" y="0"/>
                </a:moveTo>
                <a:lnTo>
                  <a:pt x="1721439" y="0"/>
                </a:lnTo>
                <a:lnTo>
                  <a:pt x="1721439" y="1763318"/>
                </a:lnTo>
                <a:lnTo>
                  <a:pt x="0" y="1763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4" name="Google Shape;174;p2"/>
          <p:cNvSpPr/>
          <p:nvPr/>
        </p:nvSpPr>
        <p:spPr>
          <a:xfrm>
            <a:off x="4284253" y="6962873"/>
            <a:ext cx="1763318" cy="1763318"/>
          </a:xfrm>
          <a:custGeom>
            <a:avLst/>
            <a:gdLst/>
            <a:ahLst/>
            <a:cxnLst/>
            <a:rect l="l" t="t" r="r" b="b"/>
            <a:pathLst>
              <a:path w="1763318" h="1763318" extrusionOk="0">
                <a:moveTo>
                  <a:pt x="0" y="0"/>
                </a:moveTo>
                <a:lnTo>
                  <a:pt x="1763318" y="0"/>
                </a:lnTo>
                <a:lnTo>
                  <a:pt x="1763318" y="1763318"/>
                </a:lnTo>
                <a:lnTo>
                  <a:pt x="0" y="1763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5" name="Google Shape;175;p2"/>
          <p:cNvSpPr/>
          <p:nvPr/>
        </p:nvSpPr>
        <p:spPr>
          <a:xfrm>
            <a:off x="7085796" y="6962873"/>
            <a:ext cx="1992450" cy="1763318"/>
          </a:xfrm>
          <a:custGeom>
            <a:avLst/>
            <a:gdLst/>
            <a:ahLst/>
            <a:cxnLst/>
            <a:rect l="l" t="t" r="r" b="b"/>
            <a:pathLst>
              <a:path w="1992450" h="1763318" extrusionOk="0">
                <a:moveTo>
                  <a:pt x="0" y="0"/>
                </a:moveTo>
                <a:lnTo>
                  <a:pt x="1992450" y="0"/>
                </a:lnTo>
                <a:lnTo>
                  <a:pt x="1992450" y="1763318"/>
                </a:lnTo>
                <a:lnTo>
                  <a:pt x="0" y="1763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6" name="Google Shape;176;p2"/>
          <p:cNvSpPr/>
          <p:nvPr/>
        </p:nvSpPr>
        <p:spPr>
          <a:xfrm>
            <a:off x="9839790" y="6962873"/>
            <a:ext cx="2134569" cy="1977145"/>
          </a:xfrm>
          <a:custGeom>
            <a:avLst/>
            <a:gdLst/>
            <a:ahLst/>
            <a:cxnLst/>
            <a:rect l="l" t="t" r="r" b="b"/>
            <a:pathLst>
              <a:path w="2134569" h="1977145" extrusionOk="0">
                <a:moveTo>
                  <a:pt x="0" y="0"/>
                </a:moveTo>
                <a:lnTo>
                  <a:pt x="2134569" y="0"/>
                </a:lnTo>
                <a:lnTo>
                  <a:pt x="2134569" y="1977145"/>
                </a:lnTo>
                <a:lnTo>
                  <a:pt x="0" y="19771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7" name="Google Shape;177;p2"/>
          <p:cNvSpPr txBox="1"/>
          <p:nvPr/>
        </p:nvSpPr>
        <p:spPr>
          <a:xfrm>
            <a:off x="1319863" y="2533326"/>
            <a:ext cx="7537039" cy="1227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875" b="1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Overview</a:t>
            </a:r>
            <a:endParaRPr/>
          </a:p>
        </p:txBody>
      </p:sp>
      <p:sp>
        <p:nvSpPr>
          <p:cNvPr id="178" name="Google Shape;178;p2"/>
          <p:cNvSpPr txBox="1"/>
          <p:nvPr/>
        </p:nvSpPr>
        <p:spPr>
          <a:xfrm>
            <a:off x="1520069" y="5152225"/>
            <a:ext cx="9387006" cy="1101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4" b="0" i="0" u="none" strike="noStrike" cap="none">
                <a:solidFill>
                  <a:srgbClr val="F4C9B1"/>
                </a:solidFill>
                <a:latin typeface="Public Sans"/>
                <a:ea typeface="Public Sans"/>
                <a:cs typeface="Public Sans"/>
                <a:sym typeface="Public Sans"/>
              </a:rPr>
              <a:t>Over the years, Partakan has been a source of fun, companionship, and adventure to the riding communities. In the past editions, Partakan gathers thousands of motorcycle enthusiasts for a ride to remember bringing their families, friends, and members of motorcycle clubs all over the Philippines. </a:t>
            </a:r>
            <a:endParaRPr/>
          </a:p>
        </p:txBody>
      </p:sp>
      <p:sp>
        <p:nvSpPr>
          <p:cNvPr id="179" name="Google Shape;179;p2"/>
          <p:cNvSpPr txBox="1"/>
          <p:nvPr/>
        </p:nvSpPr>
        <p:spPr>
          <a:xfrm>
            <a:off x="1319863" y="9019155"/>
            <a:ext cx="1948798" cy="60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3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Motorcycle Tourism</a:t>
            </a:r>
            <a:endParaRPr/>
          </a:p>
        </p:txBody>
      </p:sp>
      <p:sp>
        <p:nvSpPr>
          <p:cNvPr id="180" name="Google Shape;180;p2"/>
          <p:cNvSpPr txBox="1"/>
          <p:nvPr/>
        </p:nvSpPr>
        <p:spPr>
          <a:xfrm>
            <a:off x="4098774" y="9133455"/>
            <a:ext cx="1948798" cy="31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3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Safety Riding</a:t>
            </a:r>
            <a:endParaRPr/>
          </a:p>
        </p:txBody>
      </p:sp>
      <p:sp>
        <p:nvSpPr>
          <p:cNvPr id="181" name="Google Shape;181;p2"/>
          <p:cNvSpPr txBox="1"/>
          <p:nvPr/>
        </p:nvSpPr>
        <p:spPr>
          <a:xfrm>
            <a:off x="7085796" y="9162030"/>
            <a:ext cx="1948798" cy="31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3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Camaraderie</a:t>
            </a:r>
            <a:endParaRPr/>
          </a:p>
        </p:txBody>
      </p:sp>
      <p:sp>
        <p:nvSpPr>
          <p:cNvPr id="182" name="Google Shape;182;p2"/>
          <p:cNvSpPr txBox="1"/>
          <p:nvPr/>
        </p:nvSpPr>
        <p:spPr>
          <a:xfrm>
            <a:off x="9932676" y="9019155"/>
            <a:ext cx="1948798" cy="602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3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Motorcycle Event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"/>
          <p:cNvSpPr/>
          <p:nvPr/>
        </p:nvSpPr>
        <p:spPr>
          <a:xfrm>
            <a:off x="0" y="-6877942"/>
            <a:ext cx="18288000" cy="22860000"/>
          </a:xfrm>
          <a:custGeom>
            <a:avLst/>
            <a:gdLst/>
            <a:ahLst/>
            <a:cxnLst/>
            <a:rect l="l" t="t" r="r" b="b"/>
            <a:pathLst>
              <a:path w="18288000" h="22860000" extrusionOk="0">
                <a:moveTo>
                  <a:pt x="0" y="0"/>
                </a:moveTo>
                <a:lnTo>
                  <a:pt x="18288000" y="0"/>
                </a:lnTo>
                <a:lnTo>
                  <a:pt x="18288000" y="22860000"/>
                </a:lnTo>
                <a:lnTo>
                  <a:pt x="0" y="2286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2" name="Google Shape;242;p6"/>
          <p:cNvSpPr/>
          <p:nvPr/>
        </p:nvSpPr>
        <p:spPr>
          <a:xfrm>
            <a:off x="-270186" y="3779763"/>
            <a:ext cx="18828372" cy="7439015"/>
          </a:xfrm>
          <a:custGeom>
            <a:avLst/>
            <a:gdLst/>
            <a:ahLst/>
            <a:cxnLst/>
            <a:rect l="l" t="t" r="r" b="b"/>
            <a:pathLst>
              <a:path w="18828372" h="7439015" extrusionOk="0">
                <a:moveTo>
                  <a:pt x="0" y="0"/>
                </a:moveTo>
                <a:lnTo>
                  <a:pt x="18828372" y="0"/>
                </a:lnTo>
                <a:lnTo>
                  <a:pt x="18828372" y="7439015"/>
                </a:lnTo>
                <a:lnTo>
                  <a:pt x="0" y="74390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42736"/>
            </a:stretch>
          </a:blipFill>
          <a:ln>
            <a:noFill/>
          </a:ln>
        </p:spPr>
      </p:sp>
      <p:sp>
        <p:nvSpPr>
          <p:cNvPr id="243" name="Google Shape;243;p6"/>
          <p:cNvSpPr txBox="1"/>
          <p:nvPr/>
        </p:nvSpPr>
        <p:spPr>
          <a:xfrm>
            <a:off x="5785556" y="1230871"/>
            <a:ext cx="11513371" cy="1133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62" b="1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Siruma, Camarines Sur</a:t>
            </a:r>
            <a:endParaRPr/>
          </a:p>
        </p:txBody>
      </p:sp>
      <p:grpSp>
        <p:nvGrpSpPr>
          <p:cNvPr id="244" name="Google Shape;244;p6"/>
          <p:cNvGrpSpPr/>
          <p:nvPr/>
        </p:nvGrpSpPr>
        <p:grpSpPr>
          <a:xfrm>
            <a:off x="0" y="8654635"/>
            <a:ext cx="18288000" cy="1632365"/>
            <a:chOff x="0" y="-57150"/>
            <a:chExt cx="4816593" cy="429924"/>
          </a:xfrm>
        </p:grpSpPr>
        <p:sp>
          <p:nvSpPr>
            <p:cNvPr id="245" name="Google Shape;245;p6"/>
            <p:cNvSpPr/>
            <p:nvPr/>
          </p:nvSpPr>
          <p:spPr>
            <a:xfrm>
              <a:off x="0" y="0"/>
              <a:ext cx="4816592" cy="372774"/>
            </a:xfrm>
            <a:custGeom>
              <a:avLst/>
              <a:gdLst/>
              <a:ahLst/>
              <a:cxnLst/>
              <a:rect l="l" t="t" r="r" b="b"/>
              <a:pathLst>
                <a:path w="4816592" h="372774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72774"/>
                  </a:lnTo>
                  <a:lnTo>
                    <a:pt x="0" y="372774"/>
                  </a:lnTo>
                  <a:close/>
                </a:path>
              </a:pathLst>
            </a:custGeom>
            <a:gradFill>
              <a:gsLst>
                <a:gs pos="0">
                  <a:srgbClr val="5C0404"/>
                </a:gs>
                <a:gs pos="100000">
                  <a:srgbClr val="96001A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46" name="Google Shape;246;p6"/>
            <p:cNvSpPr txBox="1"/>
            <p:nvPr/>
          </p:nvSpPr>
          <p:spPr>
            <a:xfrm>
              <a:off x="0" y="-57150"/>
              <a:ext cx="4816593" cy="4299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6"/>
          <p:cNvSpPr txBox="1"/>
          <p:nvPr/>
        </p:nvSpPr>
        <p:spPr>
          <a:xfrm>
            <a:off x="837606" y="8976864"/>
            <a:ext cx="8306394" cy="1128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24" b="0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PARTAKAN FESTIVAL’S NEWEST TOURIST DESTINATION</a:t>
            </a:r>
            <a:endParaRPr/>
          </a:p>
        </p:txBody>
      </p:sp>
      <p:grpSp>
        <p:nvGrpSpPr>
          <p:cNvPr id="248" name="Google Shape;248;p6"/>
          <p:cNvGrpSpPr/>
          <p:nvPr/>
        </p:nvGrpSpPr>
        <p:grpSpPr>
          <a:xfrm>
            <a:off x="6317629" y="2147397"/>
            <a:ext cx="10941671" cy="449483"/>
            <a:chOff x="0" y="-57150"/>
            <a:chExt cx="2881757" cy="118382"/>
          </a:xfrm>
        </p:grpSpPr>
        <p:sp>
          <p:nvSpPr>
            <p:cNvPr id="249" name="Google Shape;249;p6"/>
            <p:cNvSpPr/>
            <p:nvPr/>
          </p:nvSpPr>
          <p:spPr>
            <a:xfrm>
              <a:off x="0" y="0"/>
              <a:ext cx="2881757" cy="61232"/>
            </a:xfrm>
            <a:custGeom>
              <a:avLst/>
              <a:gdLst/>
              <a:ahLst/>
              <a:cxnLst/>
              <a:rect l="l" t="t" r="r" b="b"/>
              <a:pathLst>
                <a:path w="2881757" h="61232" extrusionOk="0">
                  <a:moveTo>
                    <a:pt x="0" y="0"/>
                  </a:moveTo>
                  <a:lnTo>
                    <a:pt x="2881757" y="0"/>
                  </a:lnTo>
                  <a:lnTo>
                    <a:pt x="2881757" y="61232"/>
                  </a:lnTo>
                  <a:lnTo>
                    <a:pt x="0" y="61232"/>
                  </a:lnTo>
                  <a:close/>
                </a:path>
              </a:pathLst>
            </a:custGeom>
            <a:gradFill>
              <a:gsLst>
                <a:gs pos="0">
                  <a:srgbClr val="5C0404"/>
                </a:gs>
                <a:gs pos="100000">
                  <a:srgbClr val="96001A"/>
                </a:gs>
              </a:gsLst>
              <a:lin ang="0" scaled="0"/>
            </a:gradFill>
            <a:ln>
              <a:noFill/>
            </a:ln>
          </p:spPr>
        </p:sp>
        <p:sp>
          <p:nvSpPr>
            <p:cNvPr id="250" name="Google Shape;250;p6"/>
            <p:cNvSpPr txBox="1"/>
            <p:nvPr/>
          </p:nvSpPr>
          <p:spPr>
            <a:xfrm>
              <a:off x="0" y="-57150"/>
              <a:ext cx="2881757" cy="1183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7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6"/>
          <p:cNvSpPr txBox="1"/>
          <p:nvPr/>
        </p:nvSpPr>
        <p:spPr>
          <a:xfrm>
            <a:off x="6317629" y="2786326"/>
            <a:ext cx="11513371" cy="552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i="0" u="none" strike="noStrike" cap="none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The Batanes of Bicol Region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695" t="-37245" r="-20980" b="-13631"/>
            </a:stretch>
          </a:blipFill>
          <a:ln>
            <a:noFill/>
          </a:ln>
        </p:spPr>
      </p:sp>
      <p:sp>
        <p:nvSpPr>
          <p:cNvPr id="257" name="Google Shape;257;p7"/>
          <p:cNvSpPr/>
          <p:nvPr/>
        </p:nvSpPr>
        <p:spPr>
          <a:xfrm>
            <a:off x="0" y="0"/>
            <a:ext cx="18724808" cy="10532705"/>
          </a:xfrm>
          <a:custGeom>
            <a:avLst/>
            <a:gdLst/>
            <a:ahLst/>
            <a:cxnLst/>
            <a:rect l="l" t="t" r="r" b="b"/>
            <a:pathLst>
              <a:path w="18724808" h="10532705" extrusionOk="0">
                <a:moveTo>
                  <a:pt x="0" y="0"/>
                </a:moveTo>
                <a:lnTo>
                  <a:pt x="18724808" y="0"/>
                </a:lnTo>
                <a:lnTo>
                  <a:pt x="18724808" y="10532705"/>
                </a:lnTo>
                <a:lnTo>
                  <a:pt x="0" y="105327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58" name="Google Shape;258;p7"/>
          <p:cNvGrpSpPr/>
          <p:nvPr/>
        </p:nvGrpSpPr>
        <p:grpSpPr>
          <a:xfrm>
            <a:off x="5785727" y="1506609"/>
            <a:ext cx="6716546" cy="4259461"/>
            <a:chOff x="0" y="-38100"/>
            <a:chExt cx="1768967" cy="1121833"/>
          </a:xfrm>
        </p:grpSpPr>
        <p:sp>
          <p:nvSpPr>
            <p:cNvPr id="259" name="Google Shape;259;p7"/>
            <p:cNvSpPr/>
            <p:nvPr/>
          </p:nvSpPr>
          <p:spPr>
            <a:xfrm>
              <a:off x="0" y="0"/>
              <a:ext cx="1768967" cy="1083733"/>
            </a:xfrm>
            <a:custGeom>
              <a:avLst/>
              <a:gdLst/>
              <a:ahLst/>
              <a:cxnLst/>
              <a:rect l="l" t="t" r="r" b="b"/>
              <a:pathLst>
                <a:path w="1768967" h="1083733" extrusionOk="0">
                  <a:moveTo>
                    <a:pt x="0" y="0"/>
                  </a:moveTo>
                  <a:lnTo>
                    <a:pt x="1768967" y="0"/>
                  </a:lnTo>
                  <a:lnTo>
                    <a:pt x="1768967" y="1083733"/>
                  </a:lnTo>
                  <a:lnTo>
                    <a:pt x="0" y="1083733"/>
                  </a:lnTo>
                  <a:close/>
                </a:path>
              </a:pathLst>
            </a:custGeom>
            <a:solidFill>
              <a:srgbClr val="96001A"/>
            </a:solidFill>
            <a:ln>
              <a:noFill/>
            </a:ln>
          </p:spPr>
        </p:sp>
        <p:sp>
          <p:nvSpPr>
            <p:cNvPr id="260" name="Google Shape;260;p7"/>
            <p:cNvSpPr txBox="1"/>
            <p:nvPr/>
          </p:nvSpPr>
          <p:spPr>
            <a:xfrm>
              <a:off x="0" y="-38100"/>
              <a:ext cx="1768967" cy="1121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6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1" name="Google Shape;261;p7"/>
          <p:cNvSpPr/>
          <p:nvPr/>
        </p:nvSpPr>
        <p:spPr>
          <a:xfrm>
            <a:off x="12483223" y="165127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2" name="Google Shape;262;p7"/>
          <p:cNvSpPr/>
          <p:nvPr/>
        </p:nvSpPr>
        <p:spPr>
          <a:xfrm flipH="1">
            <a:off x="1689977" y="165127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 extrusionOk="0">
                <a:moveTo>
                  <a:pt x="4114800" y="0"/>
                </a:moveTo>
                <a:lnTo>
                  <a:pt x="0" y="0"/>
                </a:lnTo>
                <a:lnTo>
                  <a:pt x="0" y="4114800"/>
                </a:lnTo>
                <a:lnTo>
                  <a:pt x="4114800" y="4114800"/>
                </a:lnTo>
                <a:lnTo>
                  <a:pt x="411480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3" name="Google Shape;263;p7"/>
          <p:cNvSpPr txBox="1"/>
          <p:nvPr/>
        </p:nvSpPr>
        <p:spPr>
          <a:xfrm>
            <a:off x="3389214" y="2066807"/>
            <a:ext cx="11509571" cy="313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499" b="1" i="0" u="none" strike="noStrike" cap="none" dirty="0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rPr>
              <a:t>MECHANICS &amp; ROUTE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340bf6bff08_1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100" y="3100150"/>
            <a:ext cx="17554575" cy="98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340bf6bff08_1_1"/>
          <p:cNvSpPr/>
          <p:nvPr/>
        </p:nvSpPr>
        <p:spPr>
          <a:xfrm>
            <a:off x="0" y="-6877942"/>
            <a:ext cx="18288000" cy="22860000"/>
          </a:xfrm>
          <a:custGeom>
            <a:avLst/>
            <a:gdLst/>
            <a:ahLst/>
            <a:cxnLst/>
            <a:rect l="l" t="t" r="r" b="b"/>
            <a:pathLst>
              <a:path w="18288000" h="22860000" extrusionOk="0">
                <a:moveTo>
                  <a:pt x="0" y="0"/>
                </a:moveTo>
                <a:lnTo>
                  <a:pt x="18288000" y="0"/>
                </a:lnTo>
                <a:lnTo>
                  <a:pt x="18288000" y="22860000"/>
                </a:lnTo>
                <a:lnTo>
                  <a:pt x="0" y="2286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0" name="Google Shape;270;g340bf6bff08_1_1"/>
          <p:cNvSpPr txBox="1"/>
          <p:nvPr/>
        </p:nvSpPr>
        <p:spPr>
          <a:xfrm>
            <a:off x="857250" y="684345"/>
            <a:ext cx="16573500" cy="112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MECHANICS AMAZING RIDE: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STARTING POINT: ROPALI CLASSICS ESCRIVA DRIVE, PASIG CITY</a:t>
            </a:r>
            <a:endParaRPr sz="2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RIDERS ROUTE: 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MANDATORY CHURCHES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MINOR DE BASILICA OF SAINT MICHAEL ARCHANGEL, TAYABAS, QUEZON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CATHEDRAL OF SAN DIEGO DE ALCALA,GUMACA, QUEZON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PARISH OF SAINT JOHN DE APOSTLE AND EVANGELIST CHURCH, LABO, CAMARINES NORTE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MINOR BASILICA OF OUR LADY OF PENAFRANCIA 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METROPOLITAN CATHEDRAL AND PARISH OF ST JOHN EVANGELIST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MANDATORY PIC STOP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ROPALI CLASSICS, ESCRIVA, PASIG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TULAY MALAGONLONG, TAYABAS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ROPALI LUCENA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ATIMONAN MERMAID, ATIMONAN QUEZON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KUTANG SAN DIEGO, GUMACA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ROPALI DAET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SIRUMA HQ/AMAZING RIDE ROPALI BOOTH  (LAST CHECKPOINT) 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34158cfdb2d_0_9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100" y="3100150"/>
            <a:ext cx="17554575" cy="98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34158cfdb2d_0_940"/>
          <p:cNvSpPr/>
          <p:nvPr/>
        </p:nvSpPr>
        <p:spPr>
          <a:xfrm>
            <a:off x="0" y="-6877942"/>
            <a:ext cx="18288000" cy="22860000"/>
          </a:xfrm>
          <a:custGeom>
            <a:avLst/>
            <a:gdLst/>
            <a:ahLst/>
            <a:cxnLst/>
            <a:rect l="l" t="t" r="r" b="b"/>
            <a:pathLst>
              <a:path w="18288000" h="22860000" extrusionOk="0">
                <a:moveTo>
                  <a:pt x="0" y="0"/>
                </a:moveTo>
                <a:lnTo>
                  <a:pt x="18288000" y="0"/>
                </a:lnTo>
                <a:lnTo>
                  <a:pt x="18288000" y="22860000"/>
                </a:lnTo>
                <a:lnTo>
                  <a:pt x="0" y="2286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7" name="Google Shape;277;g34158cfdb2d_0_940"/>
          <p:cNvSpPr txBox="1"/>
          <p:nvPr/>
        </p:nvSpPr>
        <p:spPr>
          <a:xfrm>
            <a:off x="857250" y="1030020"/>
            <a:ext cx="16573500" cy="989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MECHANICS AMAZING RIDE: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STARTING POINT: ROPALI LUCENA, QUEZON</a:t>
            </a:r>
            <a:endParaRPr sz="2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RIDERS ROUTE: 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MANDATORY CHURCHES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MINOR DE BASILICA OF SAINT MICHAEL ARCHANGEL, TAYABAS, QUEZON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CATHEDRAL OF SAN DIEGO DE ALCALA,GUMACA, QUEZON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PARISH OF SAINT JOHN DE APOSTLE AND EVANGELIST CHURCH, LABO, CAMARINES NORTE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MINOR BASILICA OF OUR LADY OF PENAFRANCIA 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METROPOLITAN CATHEDRAL AND PARISH OF ST JOHN EVANGELIST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MANDATORY PIC STOP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TULAY MALAGONLONG, TAYABAS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ROPALI LUCENA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ATIMONAN MERMAID, ATIMONAN QUEZON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KUTANG SAN DIEGO, GUMACA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ROPALI DAET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SIRUMA HQ/AMAZING RIDE ROPALI BOOTH  (LAST CHECKPOINT) 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34158cfdb2d_0_9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100" y="3100150"/>
            <a:ext cx="17554575" cy="98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34158cfdb2d_0_945"/>
          <p:cNvSpPr/>
          <p:nvPr/>
        </p:nvSpPr>
        <p:spPr>
          <a:xfrm>
            <a:off x="0" y="-6877942"/>
            <a:ext cx="18288000" cy="22860000"/>
          </a:xfrm>
          <a:custGeom>
            <a:avLst/>
            <a:gdLst/>
            <a:ahLst/>
            <a:cxnLst/>
            <a:rect l="l" t="t" r="r" b="b"/>
            <a:pathLst>
              <a:path w="18288000" h="22860000" extrusionOk="0">
                <a:moveTo>
                  <a:pt x="0" y="0"/>
                </a:moveTo>
                <a:lnTo>
                  <a:pt x="18288000" y="0"/>
                </a:lnTo>
                <a:lnTo>
                  <a:pt x="18288000" y="22860000"/>
                </a:lnTo>
                <a:lnTo>
                  <a:pt x="0" y="2286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4" name="Google Shape;284;g34158cfdb2d_0_945"/>
          <p:cNvSpPr txBox="1"/>
          <p:nvPr/>
        </p:nvSpPr>
        <p:spPr>
          <a:xfrm>
            <a:off x="857250" y="1334820"/>
            <a:ext cx="16573500" cy="817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MECHANICS AMAZING RIDE: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STARTING POINT: ROPALI DAET, CAMARINES NORTE</a:t>
            </a:r>
            <a:endParaRPr sz="2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RIDERS ROUTE: 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MANDATORY CHURCHES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ST. JOHN THE BAPTIST CHURCH OF DAET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SAINT PETER THE APOSTLE CHURCH - VINZONS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PARISH OF SAINT JOHN DE APOSTLE AND EVANGELIST CHURCH - LABO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PARROQUIA DE NUESTRA SENORA DE CANDELARIA CHURCH - PARACALE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PARISH OF SAINT LUCY AND SHRINE OF JESUS THE BLACK NAZARENE - CAPALONGA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SAINT JOSEPH THE WORKER PARISH CHURCH - MILAOR 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METROPOLITAN CATHEDRAL AND PARISH OF ST JOHN EVANGELIST - NAGA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MANDATORY PIC STOP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ROPALI DAET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SIRUMA HQ/AMAZING RIDE ROPALI BOOTH  (LAST CHECKPOINT) </a:t>
            </a:r>
            <a:endParaRPr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>
          <a:extLst>
            <a:ext uri="{FF2B5EF4-FFF2-40B4-BE49-F238E27FC236}">
              <a16:creationId xmlns:a16="http://schemas.microsoft.com/office/drawing/2014/main" id="{30310B95-45F0-9B08-0344-F206D3196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34158cfdb2d_0_945">
            <a:extLst>
              <a:ext uri="{FF2B5EF4-FFF2-40B4-BE49-F238E27FC236}">
                <a16:creationId xmlns:a16="http://schemas.microsoft.com/office/drawing/2014/main" id="{E3672CF9-C1CC-F01F-5084-7C16F33B723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100" y="3100150"/>
            <a:ext cx="17554575" cy="9896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34158cfdb2d_0_945">
            <a:extLst>
              <a:ext uri="{FF2B5EF4-FFF2-40B4-BE49-F238E27FC236}">
                <a16:creationId xmlns:a16="http://schemas.microsoft.com/office/drawing/2014/main" id="{AC8AA7A3-3C7F-46B4-23F0-E6B840964D16}"/>
              </a:ext>
            </a:extLst>
          </p:cNvPr>
          <p:cNvSpPr/>
          <p:nvPr/>
        </p:nvSpPr>
        <p:spPr>
          <a:xfrm>
            <a:off x="0" y="-6877942"/>
            <a:ext cx="18288000" cy="22860000"/>
          </a:xfrm>
          <a:custGeom>
            <a:avLst/>
            <a:gdLst/>
            <a:ahLst/>
            <a:cxnLst/>
            <a:rect l="l" t="t" r="r" b="b"/>
            <a:pathLst>
              <a:path w="18288000" h="22860000" extrusionOk="0">
                <a:moveTo>
                  <a:pt x="0" y="0"/>
                </a:moveTo>
                <a:lnTo>
                  <a:pt x="18288000" y="0"/>
                </a:lnTo>
                <a:lnTo>
                  <a:pt x="18288000" y="22860000"/>
                </a:lnTo>
                <a:lnTo>
                  <a:pt x="0" y="22860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4" name="Google Shape;284;g34158cfdb2d_0_945">
            <a:extLst>
              <a:ext uri="{FF2B5EF4-FFF2-40B4-BE49-F238E27FC236}">
                <a16:creationId xmlns:a16="http://schemas.microsoft.com/office/drawing/2014/main" id="{A2CF2731-72A8-C3F4-2545-6F0C80D99B8D}"/>
              </a:ext>
            </a:extLst>
          </p:cNvPr>
          <p:cNvSpPr txBox="1"/>
          <p:nvPr/>
        </p:nvSpPr>
        <p:spPr>
          <a:xfrm>
            <a:off x="857250" y="1008760"/>
            <a:ext cx="16573500" cy="8269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MECHANICS AMAZING RIDE: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STARTING POINT: ROPALI DAET, CAMARINES NORTE</a:t>
            </a:r>
            <a:endParaRPr sz="24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PH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MANDATORY PIC STOP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ROPALI DAET</a:t>
            </a: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GATEWAY, STA ELENA, GATEWAY TO BICOLANDIA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MALATAP FALLS, LABO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PARISH OF SAINT JOHN THE APOSTLE AND EVANGELIST, LABO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SHRINE  OF BLACK NAZARENE OF CAPALONGA, WATCH TOWER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PARROQUIA DE NUESTRA SENORA DE CANDELARIA CHURCH, PARACALE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OUR LADY OF THE MOST HOLY ROSARY CHURCH &amp; JOMAPA SHRINE, JOSE PANGANIBAN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VINZONS SHRINE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 PETER THE APOSTLE PARISH CHURCH, VINZONS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ANGKO PANDECILLOS, VINZONS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CALAGUAS ISLAND, VINZONS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PRESIDENT CORY AQUINO BOULEVARD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BAGASBAS BEACH, DAET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CATHEDRAL OF THE MOST HOLY TRINITY, DAET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UNANG BANTAYOG NI RIZAL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SAINT JOHN DE BAPTIST CHURCH, DAET </a:t>
            </a: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AutoNum type="arabicParenR"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BICOL NATURAL PARK</a:t>
            </a:r>
          </a:p>
          <a:p>
            <a:pPr marL="2540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</a:pPr>
            <a:endParaRPr sz="24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724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A1A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g34158cfdb2d_0_46"/>
          <p:cNvPicPr preferRelativeResize="0"/>
          <p:nvPr/>
        </p:nvPicPr>
        <p:blipFill rotWithShape="1">
          <a:blip r:embed="rId3">
            <a:alphaModFix/>
          </a:blip>
          <a:srcRect t="17325" b="17319"/>
          <a:stretch/>
        </p:blipFill>
        <p:spPr>
          <a:xfrm>
            <a:off x="2000086" y="3589168"/>
            <a:ext cx="6681361" cy="291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34158cfdb2d_0_46"/>
          <p:cNvPicPr preferRelativeResize="0"/>
          <p:nvPr/>
        </p:nvPicPr>
        <p:blipFill rotWithShape="1">
          <a:blip r:embed="rId4">
            <a:alphaModFix/>
          </a:blip>
          <a:srcRect t="17310" b="17317"/>
          <a:stretch/>
        </p:blipFill>
        <p:spPr>
          <a:xfrm>
            <a:off x="9606552" y="3589168"/>
            <a:ext cx="6681361" cy="2911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g34158cfdb2d_0_46"/>
          <p:cNvGrpSpPr/>
          <p:nvPr/>
        </p:nvGrpSpPr>
        <p:grpSpPr>
          <a:xfrm>
            <a:off x="1756492" y="3172828"/>
            <a:ext cx="1084127" cy="1199090"/>
            <a:chOff x="0" y="-38100"/>
            <a:chExt cx="255600" cy="282711"/>
          </a:xfrm>
        </p:grpSpPr>
        <p:sp>
          <p:nvSpPr>
            <p:cNvPr id="292" name="Google Shape;292;g34158cfdb2d_0_46"/>
            <p:cNvSpPr/>
            <p:nvPr/>
          </p:nvSpPr>
          <p:spPr>
            <a:xfrm>
              <a:off x="0" y="0"/>
              <a:ext cx="255489" cy="244611"/>
            </a:xfrm>
            <a:custGeom>
              <a:avLst/>
              <a:gdLst/>
              <a:ahLst/>
              <a:cxnLst/>
              <a:rect l="l" t="t" r="r" b="b"/>
              <a:pathLst>
                <a:path w="255489" h="244611" extrusionOk="0">
                  <a:moveTo>
                    <a:pt x="0" y="0"/>
                  </a:moveTo>
                  <a:lnTo>
                    <a:pt x="255489" y="0"/>
                  </a:lnTo>
                  <a:lnTo>
                    <a:pt x="255489" y="244611"/>
                  </a:lnTo>
                  <a:lnTo>
                    <a:pt x="0" y="244611"/>
                  </a:lnTo>
                  <a:close/>
                </a:path>
              </a:pathLst>
            </a:custGeom>
            <a:solidFill>
              <a:srgbClr val="EF1515">
                <a:alpha val="74900"/>
              </a:srgbClr>
            </a:solidFill>
            <a:ln>
              <a:noFill/>
            </a:ln>
          </p:spPr>
        </p:sp>
        <p:sp>
          <p:nvSpPr>
            <p:cNvPr id="293" name="Google Shape;293;g34158cfdb2d_0_46"/>
            <p:cNvSpPr txBox="1"/>
            <p:nvPr/>
          </p:nvSpPr>
          <p:spPr>
            <a:xfrm>
              <a:off x="0" y="-38100"/>
              <a:ext cx="255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g34158cfdb2d_0_46"/>
          <p:cNvGrpSpPr/>
          <p:nvPr/>
        </p:nvGrpSpPr>
        <p:grpSpPr>
          <a:xfrm>
            <a:off x="9308626" y="3172828"/>
            <a:ext cx="1084127" cy="1199090"/>
            <a:chOff x="0" y="-38100"/>
            <a:chExt cx="255600" cy="282711"/>
          </a:xfrm>
        </p:grpSpPr>
        <p:sp>
          <p:nvSpPr>
            <p:cNvPr id="295" name="Google Shape;295;g34158cfdb2d_0_46"/>
            <p:cNvSpPr/>
            <p:nvPr/>
          </p:nvSpPr>
          <p:spPr>
            <a:xfrm>
              <a:off x="0" y="0"/>
              <a:ext cx="255489" cy="244611"/>
            </a:xfrm>
            <a:custGeom>
              <a:avLst/>
              <a:gdLst/>
              <a:ahLst/>
              <a:cxnLst/>
              <a:rect l="l" t="t" r="r" b="b"/>
              <a:pathLst>
                <a:path w="255489" h="244611" extrusionOk="0">
                  <a:moveTo>
                    <a:pt x="0" y="0"/>
                  </a:moveTo>
                  <a:lnTo>
                    <a:pt x="255489" y="0"/>
                  </a:lnTo>
                  <a:lnTo>
                    <a:pt x="255489" y="244611"/>
                  </a:lnTo>
                  <a:lnTo>
                    <a:pt x="0" y="244611"/>
                  </a:lnTo>
                  <a:close/>
                </a:path>
              </a:pathLst>
            </a:custGeom>
            <a:solidFill>
              <a:srgbClr val="EF1515">
                <a:alpha val="74900"/>
              </a:srgbClr>
            </a:solidFill>
            <a:ln>
              <a:noFill/>
            </a:ln>
          </p:spPr>
        </p:sp>
        <p:sp>
          <p:nvSpPr>
            <p:cNvPr id="296" name="Google Shape;296;g34158cfdb2d_0_46"/>
            <p:cNvSpPr txBox="1"/>
            <p:nvPr/>
          </p:nvSpPr>
          <p:spPr>
            <a:xfrm>
              <a:off x="0" y="-38100"/>
              <a:ext cx="2556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7" name="Google Shape;297;g34158cfdb2d_0_46"/>
          <p:cNvSpPr/>
          <p:nvPr/>
        </p:nvSpPr>
        <p:spPr>
          <a:xfrm>
            <a:off x="579503" y="373394"/>
            <a:ext cx="274016" cy="340201"/>
          </a:xfrm>
          <a:custGeom>
            <a:avLst/>
            <a:gdLst/>
            <a:ahLst/>
            <a:cxnLst/>
            <a:rect l="l" t="t" r="r" b="b"/>
            <a:pathLst>
              <a:path w="274016" h="340201" extrusionOk="0">
                <a:moveTo>
                  <a:pt x="0" y="0"/>
                </a:moveTo>
                <a:lnTo>
                  <a:pt x="274017" y="0"/>
                </a:lnTo>
                <a:lnTo>
                  <a:pt x="274017" y="340201"/>
                </a:lnTo>
                <a:lnTo>
                  <a:pt x="0" y="340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8" name="Google Shape;298;g34158cfdb2d_0_46"/>
          <p:cNvSpPr txBox="1"/>
          <p:nvPr/>
        </p:nvSpPr>
        <p:spPr>
          <a:xfrm>
            <a:off x="708499" y="1394500"/>
            <a:ext cx="16871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600" b="0" i="1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ULTIMATE RIDE CHALLENGE Content:</a:t>
            </a:r>
            <a:endParaRPr/>
          </a:p>
        </p:txBody>
      </p:sp>
      <p:sp>
        <p:nvSpPr>
          <p:cNvPr id="299" name="Google Shape;299;g34158cfdb2d_0_46"/>
          <p:cNvSpPr txBox="1"/>
          <p:nvPr/>
        </p:nvSpPr>
        <p:spPr>
          <a:xfrm>
            <a:off x="2000078" y="7736050"/>
            <a:ext cx="101136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MANDATORY CHECK POINTS CHURCHES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AutoNum type="arabicParenR"/>
            </a:pPr>
            <a:r>
              <a:rPr lang="en-U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MINOR DE BASILICA OF SAINT MICHAEL ARCHANGEL, TAYABAS, QUEZON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AutoNum type="arabicParenR"/>
            </a:pPr>
            <a:r>
              <a:rPr lang="en-U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CATHEDRAL OF SAN DIEGO DE ALCALA,GUMACA, QUEZON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AutoNum type="arabicParenR"/>
            </a:pPr>
            <a:r>
              <a:rPr lang="en-U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PARISH OF SAINT JOHN DE APOSTLE AND EVANGELIST CHURCH, LABO, CAMARINES NORTE</a:t>
            </a: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Calibri"/>
              <a:buAutoNum type="arabicParenR"/>
            </a:pPr>
            <a:r>
              <a:rPr lang="en-US"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MINOR BASILICA OF OUR LADY OF PENAFRANCIA </a:t>
            </a:r>
            <a:endParaRPr sz="1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0" name="Google Shape;300;g34158cfdb2d_0_46"/>
          <p:cNvSpPr txBox="1"/>
          <p:nvPr/>
        </p:nvSpPr>
        <p:spPr>
          <a:xfrm>
            <a:off x="3725181" y="6956259"/>
            <a:ext cx="323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9" b="1" i="1" u="none" strike="noStrike" cap="none">
                <a:solidFill>
                  <a:srgbClr val="EF1515"/>
                </a:solidFill>
                <a:latin typeface="Open Sans"/>
                <a:ea typeface="Open Sans"/>
                <a:cs typeface="Open Sans"/>
                <a:sym typeface="Open Sans"/>
              </a:rPr>
              <a:t>VISIT 9 CHURCHES</a:t>
            </a:r>
            <a:endParaRPr/>
          </a:p>
        </p:txBody>
      </p:sp>
      <p:sp>
        <p:nvSpPr>
          <p:cNvPr id="301" name="Google Shape;301;g34158cfdb2d_0_46"/>
          <p:cNvSpPr txBox="1"/>
          <p:nvPr/>
        </p:nvSpPr>
        <p:spPr>
          <a:xfrm>
            <a:off x="11331648" y="6956259"/>
            <a:ext cx="3231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9" b="1" i="1" u="none" strike="noStrike" cap="none">
                <a:solidFill>
                  <a:srgbClr val="EF1515"/>
                </a:solidFill>
                <a:latin typeface="Open Sans"/>
                <a:ea typeface="Open Sans"/>
                <a:cs typeface="Open Sans"/>
                <a:sym typeface="Open Sans"/>
              </a:rPr>
              <a:t>STOP BY TOURISTS SPOTS</a:t>
            </a:r>
            <a:endParaRPr/>
          </a:p>
        </p:txBody>
      </p:sp>
      <p:sp>
        <p:nvSpPr>
          <p:cNvPr id="302" name="Google Shape;302;g34158cfdb2d_0_46"/>
          <p:cNvSpPr txBox="1"/>
          <p:nvPr/>
        </p:nvSpPr>
        <p:spPr>
          <a:xfrm>
            <a:off x="1028700" y="337137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ROPALI MOTORCYCLES</a:t>
            </a:r>
            <a:endParaRPr/>
          </a:p>
        </p:txBody>
      </p:sp>
      <p:sp>
        <p:nvSpPr>
          <p:cNvPr id="303" name="Google Shape;303;g34158cfdb2d_0_46"/>
          <p:cNvSpPr txBox="1"/>
          <p:nvPr/>
        </p:nvSpPr>
        <p:spPr>
          <a:xfrm>
            <a:off x="1028700" y="549153"/>
            <a:ext cx="18114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EF1515"/>
                </a:solidFill>
                <a:latin typeface="Open Sans"/>
                <a:ea typeface="Open Sans"/>
                <a:cs typeface="Open Sans"/>
                <a:sym typeface="Open Sans"/>
              </a:rPr>
              <a:t>PARTAKAN FEST</a:t>
            </a:r>
            <a:endParaRPr/>
          </a:p>
        </p:txBody>
      </p:sp>
      <p:sp>
        <p:nvSpPr>
          <p:cNvPr id="304" name="Google Shape;304;g34158cfdb2d_0_46"/>
          <p:cNvSpPr txBox="1"/>
          <p:nvPr/>
        </p:nvSpPr>
        <p:spPr>
          <a:xfrm>
            <a:off x="10538699" y="9762760"/>
            <a:ext cx="77493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99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Experience the beauty of the journey while completing exciting tasks!</a:t>
            </a:r>
            <a:endParaRPr sz="1200"/>
          </a:p>
          <a:p>
            <a:pPr marL="0" marR="0" lvl="0" indent="0" algn="ctr" rtl="0">
              <a:lnSpc>
                <a:spcPct val="14002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99" b="0" i="0" u="none" strike="noStrike" cap="none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g34158cfdb2d_0_46"/>
          <p:cNvSpPr txBox="1"/>
          <p:nvPr/>
        </p:nvSpPr>
        <p:spPr>
          <a:xfrm>
            <a:off x="4700619" y="335294"/>
            <a:ext cx="79617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9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THROTTLE LIFE NEWS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1095</Words>
  <Application>Microsoft Office PowerPoint</Application>
  <PresentationFormat>Custom</PresentationFormat>
  <Paragraphs>222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Public Sans</vt:lpstr>
      <vt:lpstr>Calibri</vt:lpstr>
      <vt:lpstr>Open Sans</vt:lpstr>
      <vt:lpstr>Public Sans Black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LenovoJVCB@outlook.com</cp:lastModifiedBy>
  <cp:revision>2</cp:revision>
  <dcterms:created xsi:type="dcterms:W3CDTF">2006-08-16T00:00:00Z</dcterms:created>
  <dcterms:modified xsi:type="dcterms:W3CDTF">2025-03-19T02:04:30Z</dcterms:modified>
</cp:coreProperties>
</file>